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56" r:id="rId6"/>
    <p:sldId id="260" r:id="rId7"/>
    <p:sldId id="263" r:id="rId8"/>
    <p:sldId id="368" r:id="rId9"/>
    <p:sldId id="369" r:id="rId10"/>
    <p:sldId id="374" r:id="rId11"/>
    <p:sldId id="270" r:id="rId12"/>
    <p:sldId id="265" r:id="rId13"/>
    <p:sldId id="264" r:id="rId14"/>
    <p:sldId id="383" r:id="rId15"/>
    <p:sldId id="376" r:id="rId16"/>
    <p:sldId id="273" r:id="rId17"/>
    <p:sldId id="384" r:id="rId18"/>
    <p:sldId id="379" r:id="rId19"/>
    <p:sldId id="380" r:id="rId20"/>
    <p:sldId id="267" r:id="rId21"/>
  </p:sldIdLst>
  <p:sldSz cx="9144000" cy="6858000" type="screen4x3"/>
  <p:notesSz cx="6858000" cy="9144000"/>
  <p:embeddedFontLst>
    <p:embeddedFont>
      <p:font typeface="Roboto Condensed" panose="02000000000000000000"/>
      <p:regular r:id="rId25"/>
    </p:embeddedFont>
    <p:embeddedFont>
      <p:font typeface="Roboto" panose="02000000000000000000"/>
      <p:regular r:id="rId26"/>
    </p:embeddedFont>
    <p:embeddedFont>
      <p:font typeface="Bebas Neue" panose="020B0606020202050201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476" y="72"/>
      </p:cViewPr>
      <p:guideLst>
        <p:guide orient="horz" pos="2149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fd19281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fd19281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03eef30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03eef30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03eef30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03eef30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3eef302b4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3eef302b4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6a9268d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6a9268d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3eef302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3eef302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669fd9b2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669fd9b2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fd4f4bf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fd4f4bf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7225aa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7225aad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057dcc8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057dcc8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3875" y="1671971"/>
            <a:ext cx="4594500" cy="21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 panose="02000000000000000000"/>
              <a:buNone/>
              <a:defRPr sz="6300" b="1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3864" y="4639729"/>
            <a:ext cx="47019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 panose="02000000000000000000"/>
              <a:buNone/>
              <a:defRPr sz="17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3;p2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4" name="Google Shape;14;p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9" name="Google Shape;19;p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3" name="Google Shape;23;p2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2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" name="Google Shape;26;p2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7" name="Google Shape;27;p2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" name="Google Shape;28;p2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29" name="Google Shape;29;p2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0" name="Google Shape;30;p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11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1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247312"/>
            <a:ext cx="65760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4" name="Google Shape;224;p11"/>
          <p:cNvSpPr txBox="1">
            <a:spLocks noGrp="1"/>
          </p:cNvSpPr>
          <p:nvPr>
            <p:ph type="subTitle" idx="1"/>
          </p:nvPr>
        </p:nvSpPr>
        <p:spPr>
          <a:xfrm>
            <a:off x="1284000" y="4018188"/>
            <a:ext cx="65760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11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6" name="Google Shape;226;p11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7" name="Google Shape;227;p11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8" name="Google Shape;228;p11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29" name="Google Shape;229;p11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30" name="Google Shape;230;p11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1" name="Google Shape;231;p11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32" name="Google Shape;232;p1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6" name="Google Shape;236;p11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37" name="Google Shape;237;p1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42" name="Google Shape;242;p1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1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3749806" y="21145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13"/>
          <p:cNvSpPr txBox="1">
            <a:spLocks noGrp="1"/>
          </p:cNvSpPr>
          <p:nvPr>
            <p:ph type="subTitle" idx="1"/>
          </p:nvPr>
        </p:nvSpPr>
        <p:spPr>
          <a:xfrm>
            <a:off x="3749806" y="26737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3"/>
          <p:cNvSpPr txBox="1">
            <a:spLocks noGrp="1"/>
          </p:cNvSpPr>
          <p:nvPr>
            <p:ph type="title" idx="2"/>
          </p:nvPr>
        </p:nvSpPr>
        <p:spPr>
          <a:xfrm>
            <a:off x="6357401" y="21145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1" name="Google Shape;251;p13"/>
          <p:cNvSpPr txBox="1">
            <a:spLocks noGrp="1"/>
          </p:cNvSpPr>
          <p:nvPr>
            <p:ph type="subTitle" idx="3"/>
          </p:nvPr>
        </p:nvSpPr>
        <p:spPr>
          <a:xfrm>
            <a:off x="6357401" y="26737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>
            <a:spLocks noGrp="1"/>
          </p:cNvSpPr>
          <p:nvPr>
            <p:ph type="title" idx="4"/>
          </p:nvPr>
        </p:nvSpPr>
        <p:spPr>
          <a:xfrm>
            <a:off x="3749806" y="43611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3"/>
          <p:cNvSpPr txBox="1">
            <a:spLocks noGrp="1"/>
          </p:cNvSpPr>
          <p:nvPr>
            <p:ph type="subTitle" idx="5"/>
          </p:nvPr>
        </p:nvSpPr>
        <p:spPr>
          <a:xfrm>
            <a:off x="3749806" y="49203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3"/>
          <p:cNvSpPr txBox="1">
            <a:spLocks noGrp="1"/>
          </p:cNvSpPr>
          <p:nvPr>
            <p:ph type="title" idx="6"/>
          </p:nvPr>
        </p:nvSpPr>
        <p:spPr>
          <a:xfrm>
            <a:off x="6357401" y="4361110"/>
            <a:ext cx="182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13"/>
          <p:cNvSpPr txBox="1">
            <a:spLocks noGrp="1"/>
          </p:cNvSpPr>
          <p:nvPr>
            <p:ph type="subTitle" idx="7"/>
          </p:nvPr>
        </p:nvSpPr>
        <p:spPr>
          <a:xfrm>
            <a:off x="6357401" y="4920313"/>
            <a:ext cx="2194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3"/>
          <p:cNvSpPr txBox="1">
            <a:spLocks noGrp="1"/>
          </p:cNvSpPr>
          <p:nvPr>
            <p:ph type="title" idx="8"/>
          </p:nvPr>
        </p:nvSpPr>
        <p:spPr>
          <a:xfrm>
            <a:off x="518050" y="2753550"/>
            <a:ext cx="27258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3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258" name="Google Shape;258;p1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13"/>
          <p:cNvSpPr txBox="1">
            <a:spLocks noGrp="1"/>
          </p:cNvSpPr>
          <p:nvPr>
            <p:ph type="subTitle" idx="1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1" name="Google Shape;261;p13"/>
          <p:cNvSpPr txBox="1">
            <a:spLocks noGrp="1"/>
          </p:cNvSpPr>
          <p:nvPr>
            <p:ph type="subTitle" idx="1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2" name="Google Shape;262;p13"/>
          <p:cNvSpPr txBox="1">
            <a:spLocks noGrp="1"/>
          </p:cNvSpPr>
          <p:nvPr>
            <p:ph type="subTitle" idx="1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3" name="Google Shape;263;p13"/>
          <p:cNvSpPr txBox="1">
            <a:spLocks noGrp="1"/>
          </p:cNvSpPr>
          <p:nvPr>
            <p:ph type="subTitle" idx="1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64" name="Google Shape;264;p1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5" name="Google Shape;265;p1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66" name="Google Shape;266;p1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0" name="Google Shape;270;p1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71" name="Google Shape;271;p1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76" name="Google Shape;276;p1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/>
          </p:cNvSpPr>
          <p:nvPr>
            <p:ph type="title"/>
          </p:nvPr>
        </p:nvSpPr>
        <p:spPr>
          <a:xfrm>
            <a:off x="4036350" y="40748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14"/>
          <p:cNvSpPr txBox="1">
            <a:spLocks noGrp="1"/>
          </p:cNvSpPr>
          <p:nvPr>
            <p:ph type="subTitle" idx="1"/>
          </p:nvPr>
        </p:nvSpPr>
        <p:spPr>
          <a:xfrm>
            <a:off x="2372550" y="22512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283" name="Google Shape;283;p1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6" name="Google Shape;286;p14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7" name="Google Shape;287;p14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8" name="Google Shape;288;p14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89" name="Google Shape;289;p14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 b="1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90" name="Google Shape;290;p1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1" name="Google Shape;291;p1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92" name="Google Shape;292;p1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97" name="Google Shape;297;p1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1" name="Google Shape;301;p1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02" name="Google Shape;302;p1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1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15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0" name="Google Shape;310;p15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1" name="Google Shape;311;p15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2" name="Google Shape;312;p15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3" name="Google Shape;313;p15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14" name="Google Shape;314;p1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5" name="Google Shape;315;p1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16" name="Google Shape;316;p1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0" name="Google Shape;320;p1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21" name="Google Shape;321;p1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5" name="Google Shape;325;p1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26" name="Google Shape;326;p1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1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1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subTitle" idx="1"/>
          </p:nvPr>
        </p:nvSpPr>
        <p:spPr>
          <a:xfrm>
            <a:off x="4851810" y="2626305"/>
            <a:ext cx="3726600" cy="27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16"/>
          <p:cNvSpPr txBox="1">
            <a:spLocks noGrp="1"/>
          </p:cNvSpPr>
          <p:nvPr>
            <p:ph type="title"/>
          </p:nvPr>
        </p:nvSpPr>
        <p:spPr>
          <a:xfrm>
            <a:off x="4851810" y="2030637"/>
            <a:ext cx="35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34" name="Google Shape;334;p1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1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16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7" name="Google Shape;337;p16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8" name="Google Shape;338;p16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39" name="Google Shape;339;p16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40" name="Google Shape;340;p16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41" name="Google Shape;341;p1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grpSp>
        <p:nvGrpSpPr>
          <p:cNvPr id="342" name="Google Shape;342;p1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43" name="Google Shape;343;p1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47" name="Google Shape;347;p1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48" name="Google Shape;348;p1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52" name="Google Shape;352;p1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53" name="Google Shape;353;p1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1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1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1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>
            <a:spLocks noGrp="1"/>
          </p:cNvSpPr>
          <p:nvPr>
            <p:ph type="title"/>
          </p:nvPr>
        </p:nvSpPr>
        <p:spPr>
          <a:xfrm>
            <a:off x="5506334" y="3251285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17"/>
          <p:cNvSpPr txBox="1">
            <a:spLocks noGrp="1"/>
          </p:cNvSpPr>
          <p:nvPr>
            <p:ph type="body" idx="1"/>
          </p:nvPr>
        </p:nvSpPr>
        <p:spPr>
          <a:xfrm>
            <a:off x="5506350" y="3917770"/>
            <a:ext cx="26223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361" name="Google Shape;361;p1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1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4" name="Google Shape;364;p17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5" name="Google Shape;365;p17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6" name="Google Shape;366;p17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67" name="Google Shape;367;p1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8" name="Google Shape;368;p1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69" name="Google Shape;369;p1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74" name="Google Shape;374;p1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8" name="Google Shape;378;p1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379" name="Google Shape;379;p1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 txBox="1">
            <a:spLocks noGrp="1"/>
          </p:cNvSpPr>
          <p:nvPr>
            <p:ph type="body" idx="1"/>
          </p:nvPr>
        </p:nvSpPr>
        <p:spPr>
          <a:xfrm>
            <a:off x="799825" y="2004777"/>
            <a:ext cx="7488900" cy="3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5" name="Google Shape;385;p18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386" name="Google Shape;386;p18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18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18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89" name="Google Shape;389;p18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0" name="Google Shape;390;p18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1" name="Google Shape;391;p18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92" name="Google Shape;392;p18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3" name="Google Shape;393;p18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394" name="Google Shape;394;p1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8" name="Google Shape;398;p18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399" name="Google Shape;399;p1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3" name="Google Shape;403;p18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04" name="Google Shape;404;p1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1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1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8" name="Google Shape;408;p18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11" name="Google Shape;411;p19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19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19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4" name="Google Shape;414;p19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5" name="Google Shape;415;p19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6" name="Google Shape;416;p19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7" name="Google Shape;417;p19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19" name="Google Shape;419;p1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24" name="Google Shape;424;p1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8" name="Google Shape;428;p19"/>
          <p:cNvSpPr txBox="1">
            <a:spLocks noGrp="1"/>
          </p:cNvSpPr>
          <p:nvPr>
            <p:ph type="title"/>
          </p:nvPr>
        </p:nvSpPr>
        <p:spPr>
          <a:xfrm>
            <a:off x="902560" y="2372752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19"/>
          <p:cNvSpPr txBox="1">
            <a:spLocks noGrp="1"/>
          </p:cNvSpPr>
          <p:nvPr>
            <p:ph type="body" idx="6"/>
          </p:nvPr>
        </p:nvSpPr>
        <p:spPr>
          <a:xfrm>
            <a:off x="902575" y="3039248"/>
            <a:ext cx="3047700" cy="14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30" name="Google Shape;430;p19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31" name="Google Shape;431;p1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1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37" name="Google Shape;437;p20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20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20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0" name="Google Shape;440;p20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1" name="Google Shape;441;p20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2" name="Google Shape;442;p20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3" name="Google Shape;443;p20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4" name="Google Shape;444;p20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45" name="Google Shape;445;p2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9" name="Google Shape;449;p20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50" name="Google Shape;450;p2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4" name="Google Shape;454;p20"/>
          <p:cNvSpPr txBox="1">
            <a:spLocks noGrp="1"/>
          </p:cNvSpPr>
          <p:nvPr>
            <p:ph type="title"/>
          </p:nvPr>
        </p:nvSpPr>
        <p:spPr>
          <a:xfrm>
            <a:off x="874014" y="1782780"/>
            <a:ext cx="577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20"/>
          <p:cNvSpPr txBox="1">
            <a:spLocks noGrp="1"/>
          </p:cNvSpPr>
          <p:nvPr>
            <p:ph type="body" idx="6"/>
          </p:nvPr>
        </p:nvSpPr>
        <p:spPr>
          <a:xfrm>
            <a:off x="874014" y="3372420"/>
            <a:ext cx="5503200" cy="17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56" name="Google Shape;456;p20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57" name="Google Shape;457;p20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20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20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0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886061" y="3410193"/>
            <a:ext cx="363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>
            <a:spLocks noGrp="1"/>
          </p:cNvSpPr>
          <p:nvPr>
            <p:ph type="subTitle" idx="2"/>
          </p:nvPr>
        </p:nvSpPr>
        <p:spPr>
          <a:xfrm>
            <a:off x="886067" y="4305949"/>
            <a:ext cx="2779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1" name="Google Shape;41;p3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2" name="Google Shape;42;p3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3" name="Google Shape;43;p3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" name="Google Shape;45;p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6" name="Google Shape;46;p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" name="Google Shape;50;p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1" name="Google Shape;51;p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6" name="Google Shape;56;p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 txBox="1">
            <a:spLocks noGrp="1"/>
          </p:cNvSpPr>
          <p:nvPr>
            <p:ph type="title"/>
          </p:nvPr>
        </p:nvSpPr>
        <p:spPr>
          <a:xfrm>
            <a:off x="7200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" name="Google Shape;463;p21"/>
          <p:cNvSpPr txBox="1">
            <a:spLocks noGrp="1"/>
          </p:cNvSpPr>
          <p:nvPr>
            <p:ph type="subTitle" idx="1"/>
          </p:nvPr>
        </p:nvSpPr>
        <p:spPr>
          <a:xfrm>
            <a:off x="7200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1"/>
          <p:cNvSpPr txBox="1">
            <a:spLocks noGrp="1"/>
          </p:cNvSpPr>
          <p:nvPr>
            <p:ph type="title" idx="2"/>
          </p:nvPr>
        </p:nvSpPr>
        <p:spPr>
          <a:xfrm>
            <a:off x="34038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1"/>
          <p:cNvSpPr txBox="1">
            <a:spLocks noGrp="1"/>
          </p:cNvSpPr>
          <p:nvPr>
            <p:ph type="subTitle" idx="3"/>
          </p:nvPr>
        </p:nvSpPr>
        <p:spPr>
          <a:xfrm>
            <a:off x="34038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1"/>
          <p:cNvSpPr txBox="1">
            <a:spLocks noGrp="1"/>
          </p:cNvSpPr>
          <p:nvPr>
            <p:ph type="title" idx="4"/>
          </p:nvPr>
        </p:nvSpPr>
        <p:spPr>
          <a:xfrm>
            <a:off x="6087600" y="375336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7" name="Google Shape;467;p21"/>
          <p:cNvSpPr txBox="1">
            <a:spLocks noGrp="1"/>
          </p:cNvSpPr>
          <p:nvPr>
            <p:ph type="subTitle" idx="5"/>
          </p:nvPr>
        </p:nvSpPr>
        <p:spPr>
          <a:xfrm>
            <a:off x="6087600" y="4339905"/>
            <a:ext cx="2336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1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469" name="Google Shape;469;p21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21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1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2" name="Google Shape;472;p21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3" name="Google Shape;473;p21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4" name="Google Shape;474;p21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475" name="Google Shape;475;p21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76" name="Google Shape;476;p21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477" name="Google Shape;477;p2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1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482" name="Google Shape;482;p2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6" name="Google Shape;486;p21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487" name="Google Shape;487;p21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21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21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21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1" name="Google Shape;491;p21"/>
          <p:cNvSpPr txBox="1">
            <a:spLocks noGrp="1"/>
          </p:cNvSpPr>
          <p:nvPr>
            <p:ph type="title" idx="14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2"/>
          <p:cNvSpPr txBox="1">
            <a:spLocks noGrp="1"/>
          </p:cNvSpPr>
          <p:nvPr>
            <p:ph type="title"/>
          </p:nvPr>
        </p:nvSpPr>
        <p:spPr>
          <a:xfrm>
            <a:off x="8497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22"/>
          <p:cNvSpPr txBox="1">
            <a:spLocks noGrp="1"/>
          </p:cNvSpPr>
          <p:nvPr>
            <p:ph type="subTitle" idx="1"/>
          </p:nvPr>
        </p:nvSpPr>
        <p:spPr>
          <a:xfrm>
            <a:off x="8497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2"/>
          <p:cNvSpPr txBox="1">
            <a:spLocks noGrp="1"/>
          </p:cNvSpPr>
          <p:nvPr>
            <p:ph type="title" idx="2"/>
          </p:nvPr>
        </p:nvSpPr>
        <p:spPr>
          <a:xfrm>
            <a:off x="34038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6" name="Google Shape;496;p22"/>
          <p:cNvSpPr txBox="1">
            <a:spLocks noGrp="1"/>
          </p:cNvSpPr>
          <p:nvPr>
            <p:ph type="subTitle" idx="3"/>
          </p:nvPr>
        </p:nvSpPr>
        <p:spPr>
          <a:xfrm>
            <a:off x="34038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22"/>
          <p:cNvSpPr txBox="1">
            <a:spLocks noGrp="1"/>
          </p:cNvSpPr>
          <p:nvPr>
            <p:ph type="title" idx="4"/>
          </p:nvPr>
        </p:nvSpPr>
        <p:spPr>
          <a:xfrm>
            <a:off x="5957900" y="45261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8" name="Google Shape;498;p22"/>
          <p:cNvSpPr txBox="1">
            <a:spLocks noGrp="1"/>
          </p:cNvSpPr>
          <p:nvPr>
            <p:ph type="subTitle" idx="5"/>
          </p:nvPr>
        </p:nvSpPr>
        <p:spPr>
          <a:xfrm>
            <a:off x="5957900" y="507741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9" name="Google Shape;499;p22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22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2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2" name="Google Shape;502;p22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3" name="Google Shape;503;p22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4" name="Google Shape;504;p22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5" name="Google Shape;505;p22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06" name="Google Shape;506;p22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07" name="Google Shape;507;p22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08" name="Google Shape;508;p2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2" name="Google Shape;512;p22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13" name="Google Shape;513;p2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7" name="Google Shape;517;p22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18" name="Google Shape;518;p22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22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22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2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22"/>
          <p:cNvSpPr txBox="1">
            <a:spLocks noGrp="1"/>
          </p:cNvSpPr>
          <p:nvPr>
            <p:ph type="title" idx="14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"/>
          <p:cNvSpPr txBox="1">
            <a:spLocks noGrp="1"/>
          </p:cNvSpPr>
          <p:nvPr>
            <p:ph type="title"/>
          </p:nvPr>
        </p:nvSpPr>
        <p:spPr>
          <a:xfrm>
            <a:off x="2069514" y="2515591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23"/>
          <p:cNvSpPr txBox="1">
            <a:spLocks noGrp="1"/>
          </p:cNvSpPr>
          <p:nvPr>
            <p:ph type="subTitle" idx="1"/>
          </p:nvPr>
        </p:nvSpPr>
        <p:spPr>
          <a:xfrm>
            <a:off x="2069514" y="302014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3"/>
          <p:cNvSpPr txBox="1">
            <a:spLocks noGrp="1"/>
          </p:cNvSpPr>
          <p:nvPr>
            <p:ph type="title" idx="2"/>
          </p:nvPr>
        </p:nvSpPr>
        <p:spPr>
          <a:xfrm>
            <a:off x="5856940" y="2515591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7" name="Google Shape;527;p23"/>
          <p:cNvSpPr txBox="1">
            <a:spLocks noGrp="1"/>
          </p:cNvSpPr>
          <p:nvPr>
            <p:ph type="subTitle" idx="3"/>
          </p:nvPr>
        </p:nvSpPr>
        <p:spPr>
          <a:xfrm>
            <a:off x="5856940" y="302014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3"/>
          <p:cNvSpPr txBox="1">
            <a:spLocks noGrp="1"/>
          </p:cNvSpPr>
          <p:nvPr>
            <p:ph type="title" idx="4"/>
          </p:nvPr>
        </p:nvSpPr>
        <p:spPr>
          <a:xfrm>
            <a:off x="2069514" y="4235737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23"/>
          <p:cNvSpPr txBox="1">
            <a:spLocks noGrp="1"/>
          </p:cNvSpPr>
          <p:nvPr>
            <p:ph type="subTitle" idx="5"/>
          </p:nvPr>
        </p:nvSpPr>
        <p:spPr>
          <a:xfrm>
            <a:off x="2069514" y="478050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3"/>
          <p:cNvSpPr txBox="1">
            <a:spLocks noGrp="1"/>
          </p:cNvSpPr>
          <p:nvPr>
            <p:ph type="title" idx="6"/>
          </p:nvPr>
        </p:nvSpPr>
        <p:spPr>
          <a:xfrm>
            <a:off x="5856940" y="4235737"/>
            <a:ext cx="2377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23"/>
          <p:cNvSpPr txBox="1">
            <a:spLocks noGrp="1"/>
          </p:cNvSpPr>
          <p:nvPr>
            <p:ph type="subTitle" idx="7"/>
          </p:nvPr>
        </p:nvSpPr>
        <p:spPr>
          <a:xfrm>
            <a:off x="5856940" y="4780508"/>
            <a:ext cx="22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23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23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23"/>
          <p:cNvSpPr txBox="1">
            <a:spLocks noGrp="1"/>
          </p:cNvSpPr>
          <p:nvPr>
            <p:ph type="subTitle" idx="8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5" name="Google Shape;535;p23"/>
          <p:cNvSpPr txBox="1">
            <a:spLocks noGrp="1"/>
          </p:cNvSpPr>
          <p:nvPr>
            <p:ph type="subTitle" idx="9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6" name="Google Shape;536;p23"/>
          <p:cNvSpPr txBox="1">
            <a:spLocks noGrp="1"/>
          </p:cNvSpPr>
          <p:nvPr>
            <p:ph type="subTitle" idx="1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7" name="Google Shape;537;p23"/>
          <p:cNvSpPr txBox="1">
            <a:spLocks noGrp="1"/>
          </p:cNvSpPr>
          <p:nvPr>
            <p:ph type="subTitle" idx="1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8" name="Google Shape;538;p23"/>
          <p:cNvSpPr txBox="1">
            <a:spLocks noGrp="1"/>
          </p:cNvSpPr>
          <p:nvPr>
            <p:ph type="subTitle" idx="1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39" name="Google Shape;539;p23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0" name="Google Shape;540;p23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41" name="Google Shape;541;p2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5" name="Google Shape;545;p23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46" name="Google Shape;546;p2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0" name="Google Shape;550;p23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51" name="Google Shape;551;p23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3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3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3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5" name="Google Shape;555;p23"/>
          <p:cNvSpPr txBox="1">
            <a:spLocks noGrp="1"/>
          </p:cNvSpPr>
          <p:nvPr>
            <p:ph type="title" idx="16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>
            <a:spLocks noGrp="1"/>
          </p:cNvSpPr>
          <p:nvPr>
            <p:ph type="title"/>
          </p:nvPr>
        </p:nvSpPr>
        <p:spPr>
          <a:xfrm>
            <a:off x="91175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8" name="Google Shape;558;p24"/>
          <p:cNvSpPr txBox="1">
            <a:spLocks noGrp="1"/>
          </p:cNvSpPr>
          <p:nvPr>
            <p:ph type="subTitle" idx="1"/>
          </p:nvPr>
        </p:nvSpPr>
        <p:spPr>
          <a:xfrm>
            <a:off x="911758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24"/>
          <p:cNvSpPr txBox="1">
            <a:spLocks noGrp="1"/>
          </p:cNvSpPr>
          <p:nvPr>
            <p:ph type="title" idx="2"/>
          </p:nvPr>
        </p:nvSpPr>
        <p:spPr>
          <a:xfrm>
            <a:off x="3566098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0" name="Google Shape;560;p24"/>
          <p:cNvSpPr txBox="1">
            <a:spLocks noGrp="1"/>
          </p:cNvSpPr>
          <p:nvPr>
            <p:ph type="subTitle" idx="3"/>
          </p:nvPr>
        </p:nvSpPr>
        <p:spPr>
          <a:xfrm>
            <a:off x="3566098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4"/>
          <p:cNvSpPr txBox="1">
            <a:spLocks noGrp="1"/>
          </p:cNvSpPr>
          <p:nvPr>
            <p:ph type="title" idx="4"/>
          </p:nvPr>
        </p:nvSpPr>
        <p:spPr>
          <a:xfrm>
            <a:off x="911758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2" name="Google Shape;562;p24"/>
          <p:cNvSpPr txBox="1">
            <a:spLocks noGrp="1"/>
          </p:cNvSpPr>
          <p:nvPr>
            <p:ph type="subTitle" idx="5"/>
          </p:nvPr>
        </p:nvSpPr>
        <p:spPr>
          <a:xfrm>
            <a:off x="911758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4"/>
          <p:cNvSpPr txBox="1">
            <a:spLocks noGrp="1"/>
          </p:cNvSpPr>
          <p:nvPr>
            <p:ph type="title" idx="6"/>
          </p:nvPr>
        </p:nvSpPr>
        <p:spPr>
          <a:xfrm>
            <a:off x="3566098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4" name="Google Shape;564;p24"/>
          <p:cNvSpPr txBox="1">
            <a:spLocks noGrp="1"/>
          </p:cNvSpPr>
          <p:nvPr>
            <p:ph type="subTitle" idx="7"/>
          </p:nvPr>
        </p:nvSpPr>
        <p:spPr>
          <a:xfrm>
            <a:off x="3566100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4"/>
          <p:cNvSpPr txBox="1">
            <a:spLocks noGrp="1"/>
          </p:cNvSpPr>
          <p:nvPr>
            <p:ph type="title" idx="8"/>
          </p:nvPr>
        </p:nvSpPr>
        <p:spPr>
          <a:xfrm>
            <a:off x="6220442" y="25195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6" name="Google Shape;566;p24"/>
          <p:cNvSpPr txBox="1">
            <a:spLocks noGrp="1"/>
          </p:cNvSpPr>
          <p:nvPr>
            <p:ph type="subTitle" idx="9"/>
          </p:nvPr>
        </p:nvSpPr>
        <p:spPr>
          <a:xfrm>
            <a:off x="6220442" y="31060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4"/>
          <p:cNvSpPr txBox="1">
            <a:spLocks noGrp="1"/>
          </p:cNvSpPr>
          <p:nvPr>
            <p:ph type="title" idx="13"/>
          </p:nvPr>
        </p:nvSpPr>
        <p:spPr>
          <a:xfrm>
            <a:off x="6220442" y="4029138"/>
            <a:ext cx="20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24"/>
          <p:cNvSpPr txBox="1">
            <a:spLocks noGrp="1"/>
          </p:cNvSpPr>
          <p:nvPr>
            <p:ph type="subTitle" idx="14"/>
          </p:nvPr>
        </p:nvSpPr>
        <p:spPr>
          <a:xfrm>
            <a:off x="6220442" y="461566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9" name="Google Shape;569;p2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2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24"/>
          <p:cNvSpPr txBox="1">
            <a:spLocks noGrp="1"/>
          </p:cNvSpPr>
          <p:nvPr>
            <p:ph type="subTitle" idx="15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2" name="Google Shape;572;p24"/>
          <p:cNvSpPr txBox="1">
            <a:spLocks noGrp="1"/>
          </p:cNvSpPr>
          <p:nvPr>
            <p:ph type="subTitle" idx="16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3" name="Google Shape;573;p24"/>
          <p:cNvSpPr txBox="1">
            <a:spLocks noGrp="1"/>
          </p:cNvSpPr>
          <p:nvPr>
            <p:ph type="subTitle" idx="17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4" name="Google Shape;574;p24"/>
          <p:cNvSpPr txBox="1">
            <a:spLocks noGrp="1"/>
          </p:cNvSpPr>
          <p:nvPr>
            <p:ph type="subTitle" idx="18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5" name="Google Shape;575;p24"/>
          <p:cNvSpPr txBox="1">
            <a:spLocks noGrp="1"/>
          </p:cNvSpPr>
          <p:nvPr>
            <p:ph type="subTitle" idx="19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576" name="Google Shape;576;p2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7" name="Google Shape;577;p2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578" name="Google Shape;578;p2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2" name="Google Shape;582;p2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583" name="Google Shape;583;p2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7" name="Google Shape;587;p2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588" name="Google Shape;588;p2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2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2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2" name="Google Shape;592;p24"/>
          <p:cNvSpPr txBox="1">
            <a:spLocks noGrp="1"/>
          </p:cNvSpPr>
          <p:nvPr>
            <p:ph type="title" idx="20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5"/>
          <p:cNvSpPr txBox="1">
            <a:spLocks noGrp="1"/>
          </p:cNvSpPr>
          <p:nvPr>
            <p:ph type="title" hasCustomPrompt="1"/>
          </p:nvPr>
        </p:nvSpPr>
        <p:spPr>
          <a:xfrm>
            <a:off x="864313" y="1363081"/>
            <a:ext cx="18444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5" name="Google Shape;595;p25"/>
          <p:cNvSpPr txBox="1">
            <a:spLocks noGrp="1"/>
          </p:cNvSpPr>
          <p:nvPr>
            <p:ph type="subTitle" idx="1"/>
          </p:nvPr>
        </p:nvSpPr>
        <p:spPr>
          <a:xfrm>
            <a:off x="864313" y="2069106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5"/>
          <p:cNvSpPr txBox="1">
            <a:spLocks noGrp="1"/>
          </p:cNvSpPr>
          <p:nvPr>
            <p:ph type="title" idx="2" hasCustomPrompt="1"/>
          </p:nvPr>
        </p:nvSpPr>
        <p:spPr>
          <a:xfrm>
            <a:off x="3199050" y="2853388"/>
            <a:ext cx="184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7" name="Google Shape;597;p25"/>
          <p:cNvSpPr txBox="1">
            <a:spLocks noGrp="1"/>
          </p:cNvSpPr>
          <p:nvPr>
            <p:ph type="subTitle" idx="3"/>
          </p:nvPr>
        </p:nvSpPr>
        <p:spPr>
          <a:xfrm>
            <a:off x="3200400" y="3559413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25"/>
          <p:cNvSpPr txBox="1">
            <a:spLocks noGrp="1"/>
          </p:cNvSpPr>
          <p:nvPr>
            <p:ph type="title" idx="4" hasCustomPrompt="1"/>
          </p:nvPr>
        </p:nvSpPr>
        <p:spPr>
          <a:xfrm>
            <a:off x="5536488" y="4343694"/>
            <a:ext cx="184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5"/>
          <p:cNvSpPr txBox="1">
            <a:spLocks noGrp="1"/>
          </p:cNvSpPr>
          <p:nvPr>
            <p:ph type="subTitle" idx="5"/>
          </p:nvPr>
        </p:nvSpPr>
        <p:spPr>
          <a:xfrm>
            <a:off x="5536488" y="5049719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0" name="Google Shape;600;p2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2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25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3" name="Google Shape;603;p25"/>
          <p:cNvSpPr txBox="1">
            <a:spLocks noGrp="1"/>
          </p:cNvSpPr>
          <p:nvPr>
            <p:ph type="subTitle" idx="7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4" name="Google Shape;604;p25"/>
          <p:cNvSpPr txBox="1">
            <a:spLocks noGrp="1"/>
          </p:cNvSpPr>
          <p:nvPr>
            <p:ph type="subTitle" idx="8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5" name="Google Shape;605;p25"/>
          <p:cNvSpPr txBox="1">
            <a:spLocks noGrp="1"/>
          </p:cNvSpPr>
          <p:nvPr>
            <p:ph type="subTitle" idx="9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6" name="Google Shape;606;p25"/>
          <p:cNvSpPr txBox="1">
            <a:spLocks noGrp="1"/>
          </p:cNvSpPr>
          <p:nvPr>
            <p:ph type="subTitle" idx="13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07" name="Google Shape;607;p2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08" name="Google Shape;608;p2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09" name="Google Shape;609;p2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14" name="Google Shape;614;p2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18" name="Google Shape;618;p2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19" name="Google Shape;619;p2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6"/>
          <p:cNvSpPr txBox="1">
            <a:spLocks noGrp="1"/>
          </p:cNvSpPr>
          <p:nvPr>
            <p:ph type="ctrTitle"/>
          </p:nvPr>
        </p:nvSpPr>
        <p:spPr>
          <a:xfrm>
            <a:off x="2430000" y="1480702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5" name="Google Shape;625;p26"/>
          <p:cNvSpPr txBox="1">
            <a:spLocks noGrp="1"/>
          </p:cNvSpPr>
          <p:nvPr>
            <p:ph type="subTitle" idx="1"/>
          </p:nvPr>
        </p:nvSpPr>
        <p:spPr>
          <a:xfrm>
            <a:off x="2425050" y="2561339"/>
            <a:ext cx="42939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626" name="Google Shape;626;p2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2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26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29" name="Google Shape;629;p26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0" name="Google Shape;630;p26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1" name="Google Shape;631;p26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2" name="Google Shape;632;p26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3" name="Google Shape;633;p2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4" name="Google Shape;634;p2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35" name="Google Shape;635;p2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2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40" name="Google Shape;640;p2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4" name="Google Shape;644;p2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45" name="Google Shape;645;p2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2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2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2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 txBox="1"/>
          <p:nvPr/>
        </p:nvSpPr>
        <p:spPr>
          <a:xfrm>
            <a:off x="1778250" y="4678515"/>
            <a:ext cx="5587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CREDITS: This presentation template was created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1300" b="1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and infographics &amp; images by </a:t>
            </a:r>
            <a:r>
              <a:rPr lang="en-GB" sz="1300" b="1">
                <a:solidFill>
                  <a:schemeClr val="dk2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endParaRPr sz="1300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2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2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2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4" name="Google Shape;654;p27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5" name="Google Shape;655;p27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6" name="Google Shape;656;p27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7" name="Google Shape;657;p27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58" name="Google Shape;658;p2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9" name="Google Shape;659;p2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60" name="Google Shape;660;p2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4" name="Google Shape;664;p2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665" name="Google Shape;665;p2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9" name="Google Shape;669;p2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670" name="Google Shape;670;p2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2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2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7784135" y="1271083"/>
            <a:ext cx="504642" cy="544194"/>
            <a:chOff x="1271525" y="4920325"/>
            <a:chExt cx="655039" cy="706378"/>
          </a:xfrm>
        </p:grpSpPr>
        <p:sp>
          <p:nvSpPr>
            <p:cNvPr id="676" name="Google Shape;676;p2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8" name="Google Shape;678;p28"/>
          <p:cNvGrpSpPr/>
          <p:nvPr/>
        </p:nvGrpSpPr>
        <p:grpSpPr>
          <a:xfrm>
            <a:off x="636909" y="3650328"/>
            <a:ext cx="495275" cy="794590"/>
            <a:chOff x="937334" y="4305428"/>
            <a:chExt cx="495275" cy="794590"/>
          </a:xfrm>
        </p:grpSpPr>
        <p:grpSp>
          <p:nvGrpSpPr>
            <p:cNvPr id="679" name="Google Shape;679;p28"/>
            <p:cNvGrpSpPr/>
            <p:nvPr/>
          </p:nvGrpSpPr>
          <p:grpSpPr>
            <a:xfrm>
              <a:off x="937334" y="4597068"/>
              <a:ext cx="222000" cy="502950"/>
              <a:chOff x="690709" y="1212543"/>
              <a:chExt cx="222000" cy="502950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>
              <a:off x="1210609" y="4305428"/>
              <a:ext cx="222000" cy="502950"/>
              <a:chOff x="690709" y="1212543"/>
              <a:chExt cx="222000" cy="502950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690709" y="149349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690709" y="1212543"/>
                <a:ext cx="222000" cy="2220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85" name="Google Shape;685;p28"/>
          <p:cNvGrpSpPr/>
          <p:nvPr/>
        </p:nvGrpSpPr>
        <p:grpSpPr>
          <a:xfrm>
            <a:off x="6298225" y="5828697"/>
            <a:ext cx="751645" cy="221700"/>
            <a:chOff x="7408350" y="5643697"/>
            <a:chExt cx="751645" cy="221700"/>
          </a:xfrm>
        </p:grpSpPr>
        <p:sp>
          <p:nvSpPr>
            <p:cNvPr id="686" name="Google Shape;686;p28"/>
            <p:cNvSpPr/>
            <p:nvPr/>
          </p:nvSpPr>
          <p:spPr>
            <a:xfrm>
              <a:off x="7408350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7673323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938296" y="5643697"/>
              <a:ext cx="221700" cy="2217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89" name="Google Shape;689;p28"/>
          <p:cNvSpPr/>
          <p:nvPr/>
        </p:nvSpPr>
        <p:spPr>
          <a:xfrm>
            <a:off x="942128" y="4526753"/>
            <a:ext cx="2710314" cy="2701654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518100" y="2078344"/>
            <a:ext cx="8107800" cy="4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63" name="Google Shape;63;p4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4" name="Google Shape;64;p4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65" name="Google Shape;65;p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70" name="Google Shape;70;p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74" name="Google Shape;74;p4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4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4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7" name="Google Shape;77;p4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8" name="Google Shape;78;p4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79" name="Google Shape;79;p4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81" name="Google Shape;81;p4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5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5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1847305" y="3893669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>
                <a:solidFill>
                  <a:schemeClr val="accen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0" name="Google Shape;90;p5"/>
          <p:cNvSpPr txBox="1">
            <a:spLocks noGrp="1"/>
          </p:cNvSpPr>
          <p:nvPr>
            <p:ph type="subTitle" idx="2"/>
          </p:nvPr>
        </p:nvSpPr>
        <p:spPr>
          <a:xfrm>
            <a:off x="4955795" y="3893669"/>
            <a:ext cx="23409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 b="1">
                <a:solidFill>
                  <a:schemeClr val="accen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5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1" name="Google Shape;91;p5"/>
          <p:cNvSpPr txBox="1">
            <a:spLocks noGrp="1"/>
          </p:cNvSpPr>
          <p:nvPr>
            <p:ph type="subTitle" idx="3"/>
          </p:nvPr>
        </p:nvSpPr>
        <p:spPr>
          <a:xfrm>
            <a:off x="1847305" y="4427859"/>
            <a:ext cx="2291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4955795" y="4427859"/>
            <a:ext cx="2291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>
            <a:spLocks noGrp="1"/>
          </p:cNvSpPr>
          <p:nvPr>
            <p:ph type="subTitle" idx="5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4" name="Google Shape;94;p5"/>
          <p:cNvSpPr txBox="1">
            <a:spLocks noGrp="1"/>
          </p:cNvSpPr>
          <p:nvPr>
            <p:ph type="subTitle" idx="6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5" name="Google Shape;95;p5"/>
          <p:cNvSpPr txBox="1">
            <a:spLocks noGrp="1"/>
          </p:cNvSpPr>
          <p:nvPr>
            <p:ph type="subTitle" idx="7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6" name="Google Shape;96;p5"/>
          <p:cNvSpPr txBox="1">
            <a:spLocks noGrp="1"/>
          </p:cNvSpPr>
          <p:nvPr>
            <p:ph type="subTitle" idx="8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97" name="Google Shape;97;p5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" name="Google Shape;98;p5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99" name="Google Shape;99;p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04" name="Google Shape;104;p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8" name="Google Shape;108;p5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109" name="Google Shape;109;p5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10" name="Google Shape;110;p5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6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6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6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19" name="Google Shape;119;p6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0" name="Google Shape;120;p6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1" name="Google Shape;121;p6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2" name="Google Shape;122;p6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4" name="Google Shape;124;p6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25" name="Google Shape;125;p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30" name="Google Shape;130;p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35" name="Google Shape;135;p6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6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6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6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97000" y="1257575"/>
            <a:ext cx="735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5151652" y="2836629"/>
            <a:ext cx="131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5151652" y="3489433"/>
            <a:ext cx="29685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7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cxnSp>
        <p:nvCxnSpPr>
          <p:cNvPr id="144" name="Google Shape;144;p7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7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7"/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49" name="Google Shape;149;p7"/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50" name="Google Shape;150;p7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52" name="Google Shape;152;p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57" name="Google Shape;157;p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" name="Google Shape;161;p7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62" name="Google Shape;162;p7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7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7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7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8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2125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" name="Google Shape;170;p8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1" name="Google Shape;171;p8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 panose="020000000000000000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2" name="Google Shape;172;p8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3" name="Google Shape;173;p8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4" name="Google Shape;174;p8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75" name="Google Shape;175;p8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177" name="Google Shape;177;p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182" name="Google Shape;182;p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187" name="Google Shape;187;p8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9"/>
          <p:cNvCxnSpPr/>
          <p:nvPr/>
        </p:nvCxnSpPr>
        <p:spPr>
          <a:xfrm>
            <a:off x="-47250" y="695151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9"/>
          <p:cNvCxnSpPr/>
          <p:nvPr/>
        </p:nvCxnSpPr>
        <p:spPr>
          <a:xfrm>
            <a:off x="-47250" y="6172205"/>
            <a:ext cx="923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5014523" y="3405867"/>
            <a:ext cx="36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5014523" y="4301979"/>
            <a:ext cx="27798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9"/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7" name="Google Shape;197;p9"/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8" name="Google Shape;198;p9"/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199" name="Google Shape;199;p9"/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sp>
        <p:nvSpPr>
          <p:cNvPr id="200" name="Google Shape;200;p9"/>
          <p:cNvSpPr/>
          <p:nvPr/>
        </p:nvSpPr>
        <p:spPr>
          <a:xfrm>
            <a:off x="518050" y="6379772"/>
            <a:ext cx="279319" cy="2796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881250" y="6379930"/>
            <a:ext cx="279648" cy="279339"/>
            <a:chOff x="3303268" y="3817349"/>
            <a:chExt cx="346056" cy="345674"/>
          </a:xfrm>
        </p:grpSpPr>
        <p:sp>
          <p:nvSpPr>
            <p:cNvPr id="202" name="Google Shape;202;p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1244160" y="6379930"/>
            <a:ext cx="279648" cy="279339"/>
            <a:chOff x="3752358" y="3817349"/>
            <a:chExt cx="346056" cy="345674"/>
          </a:xfrm>
        </p:grpSpPr>
        <p:sp>
          <p:nvSpPr>
            <p:cNvPr id="207" name="Google Shape;207;p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" name="Google Shape;211;p9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 panose="02000000000000000000"/>
              <a:buNone/>
              <a:defRPr sz="13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 Condensed" panose="02000000000000000000"/>
              <a:buNone/>
              <a:defRPr sz="1800">
                <a:solidFill>
                  <a:schemeClr val="accent4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  <p:grpSp>
        <p:nvGrpSpPr>
          <p:cNvPr id="212" name="Google Shape;212;p9"/>
          <p:cNvGrpSpPr/>
          <p:nvPr/>
        </p:nvGrpSpPr>
        <p:grpSpPr>
          <a:xfrm>
            <a:off x="542626" y="285486"/>
            <a:ext cx="281839" cy="183028"/>
            <a:chOff x="683075" y="1239500"/>
            <a:chExt cx="390900" cy="240700"/>
          </a:xfrm>
        </p:grpSpPr>
        <p:cxnSp>
          <p:nvCxnSpPr>
            <p:cNvPr id="213" name="Google Shape;213;p9"/>
            <p:cNvCxnSpPr/>
            <p:nvPr/>
          </p:nvCxnSpPr>
          <p:spPr>
            <a:xfrm>
              <a:off x="683075" y="1239500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9"/>
            <p:cNvCxnSpPr/>
            <p:nvPr/>
          </p:nvCxnSpPr>
          <p:spPr>
            <a:xfrm>
              <a:off x="683075" y="1319733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683075" y="1399967"/>
              <a:ext cx="3909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683075" y="1480200"/>
              <a:ext cx="2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-806027" y="4576550"/>
            <a:ext cx="5942700" cy="2569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2698631" scaled="0"/>
          </a:gradFill>
          <a:ln>
            <a:noFill/>
          </a:ln>
          <a:effectLst>
            <a:outerShdw blurRad="57150" dist="123825" dir="3300000" algn="bl" rotWithShape="0">
              <a:srgbClr val="191919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539500" y="5167948"/>
            <a:ext cx="41736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8050" y="68579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 panose="02000000000000000000"/>
              <a:buNone/>
              <a:defRPr sz="3500" b="1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805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8.xml"/><Relationship Id="rId5" Type="http://schemas.openxmlformats.org/officeDocument/2006/relationships/slide" Target="slide4.xml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slide" Target="slide1.xml"/><Relationship Id="rId4" Type="http://schemas.openxmlformats.org/officeDocument/2006/relationships/slide" Target="slide9.xml"/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hyperlink" Target="https://github.com/Kanita-Haider/Ecommerce-web-ap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5.xml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slide" Target="slide1.xml"/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slide" Target="slide9.xml"/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slide" Target="slide1.xml"/><Relationship Id="rId3" Type="http://schemas.openxmlformats.org/officeDocument/2006/relationships/slide" Target="slide7.xml"/><Relationship Id="rId2" Type="http://schemas.openxmlformats.org/officeDocument/2006/relationships/slide" Target="slide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4" Type="http://schemas.openxmlformats.org/officeDocument/2006/relationships/slide" Target="slide4.xml"/><Relationship Id="rId3" Type="http://schemas.openxmlformats.org/officeDocument/2006/relationships/slide" Target="slide1.xml"/><Relationship Id="rId2" Type="http://schemas.openxmlformats.org/officeDocument/2006/relationships/slide" Target="slide10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slide" Target="slide1.xml"/><Relationship Id="rId3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4"/>
          <p:cNvSpPr txBox="1">
            <a:spLocks noGrp="1"/>
          </p:cNvSpPr>
          <p:nvPr>
            <p:ph type="title"/>
          </p:nvPr>
        </p:nvSpPr>
        <p:spPr>
          <a:xfrm>
            <a:off x="646196" y="1331685"/>
            <a:ext cx="857123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SzTx/>
              <a:buFont typeface="Arial" panose="020B0604020202020204"/>
              <a:buNone/>
            </a:pPr>
            <a:r>
              <a:rPr lang="en-GB" sz="4400" b="0" dirty="0">
                <a:solidFill>
                  <a:schemeClr val="accent1"/>
                </a:solidFill>
                <a:sym typeface="Roboto" panose="02000000000000000000"/>
              </a:rPr>
              <a:t>International Islamic University Chittagong</a:t>
            </a:r>
            <a:endParaRPr lang="en-GB" sz="4400" b="0" dirty="0">
              <a:solidFill>
                <a:schemeClr val="accent1"/>
              </a:solidFill>
              <a:sym typeface="Roboto" panose="02000000000000000000"/>
            </a:endParaRPr>
          </a:p>
        </p:txBody>
      </p:sp>
      <p:sp>
        <p:nvSpPr>
          <p:cNvPr id="752" name="Google Shape;752;p34"/>
          <p:cNvSpPr txBox="1">
            <a:spLocks noGrp="1"/>
          </p:cNvSpPr>
          <p:nvPr>
            <p:ph type="body" idx="1"/>
          </p:nvPr>
        </p:nvSpPr>
        <p:spPr>
          <a:xfrm>
            <a:off x="873125" y="2359025"/>
            <a:ext cx="7397115" cy="60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Department of Computer Science &amp; engineering</a:t>
            </a:r>
            <a:endParaRPr lang="en-GB" sz="2400" dirty="0">
              <a:solidFill>
                <a:schemeClr val="accent6">
                  <a:lumMod val="10000"/>
                </a:schemeClr>
              </a:solidFill>
              <a:latin typeface="+mn-ea"/>
              <a:ea typeface="Roboto Condensed" panose="02000000000000000000"/>
              <a:cs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Course Code</a:t>
            </a:r>
            <a:r>
              <a:rPr lang="en-US" alt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:</a:t>
            </a: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 </a:t>
            </a:r>
            <a:r>
              <a:rPr lang="en-GB" sz="24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CSE-3532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Course Tittle: </a:t>
            </a:r>
            <a:r>
              <a:rPr lang="en-GB" sz="2400" dirty="0">
                <a:solidFill>
                  <a:schemeClr val="accent6">
                    <a:lumMod val="10000"/>
                  </a:schemeClr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Tools and Technologies for Internet Programming</a:t>
            </a:r>
            <a:endParaRPr lang="en-GB" sz="2400" dirty="0">
              <a:solidFill>
                <a:schemeClr val="accent6">
                  <a:lumMod val="10000"/>
                </a:schemeClr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Submitted To: Mrs. </a:t>
            </a:r>
            <a:r>
              <a:rPr lang="en-GB" sz="2400" dirty="0" err="1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Atia</a:t>
            </a: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 Binti Aziz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Adjunct Faculty,</a:t>
            </a:r>
            <a:endParaRPr lang="en-GB" sz="2400" dirty="0">
              <a:solidFill>
                <a:schemeClr val="tx1"/>
              </a:solidFill>
              <a:effectLst/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tx1"/>
                </a:solidFill>
                <a:effectLst/>
                <a:latin typeface="Roboto Condensed" panose="02000000000000000000"/>
                <a:ea typeface="Roboto Condensed" panose="02000000000000000000"/>
                <a:cs typeface="Roboto Condensed" panose="02000000000000000000"/>
              </a:rPr>
              <a:t>Dept. Of CSE,IIUC.</a:t>
            </a:r>
            <a:r>
              <a:rPr lang="en-US" altLang="en-GB" dirty="0">
                <a:solidFill>
                  <a:schemeClr val="dk2"/>
                </a:solidFill>
              </a:rPr>
              <a:t> </a:t>
            </a: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dirty="0">
              <a:solidFill>
                <a:schemeClr val="dk2"/>
              </a:solidFill>
            </a:endParaRPr>
          </a:p>
        </p:txBody>
      </p:sp>
      <p:sp>
        <p:nvSpPr>
          <p:cNvPr id="753" name="Google Shape;753;p34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754" name="Google Shape;754;p34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55" name="Google Shape;755;p34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756" name="Google Shape;756;p34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757" name="Google Shape;757;p34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790" name="Google Shape;790;p36"/>
          <p:cNvGrpSpPr/>
          <p:nvPr/>
        </p:nvGrpSpPr>
        <p:grpSpPr>
          <a:xfrm>
            <a:off x="2544316" y="1382403"/>
            <a:ext cx="448065" cy="414463"/>
            <a:chOff x="4126815" y="2760704"/>
            <a:chExt cx="380393" cy="363118"/>
          </a:xfrm>
          <a:noFill/>
        </p:grpSpPr>
        <p:sp>
          <p:nvSpPr>
            <p:cNvPr id="791" name="Google Shape;791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440711" y="5308303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844;p38"/>
          <p:cNvSpPr/>
          <p:nvPr/>
        </p:nvSpPr>
        <p:spPr>
          <a:xfrm>
            <a:off x="329370" y="4747008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46" name="Google Shape;846;p38"/>
          <p:cNvCxnSpPr>
            <a:stCxn id="12" idx="2"/>
          </p:cNvCxnSpPr>
          <p:nvPr/>
        </p:nvCxnSpPr>
        <p:spPr>
          <a:xfrm rot="-5400000">
            <a:off x="1241370" y="4519608"/>
            <a:ext cx="381000" cy="1494600"/>
          </a:xfrm>
          <a:prstGeom prst="bentConnector3">
            <a:avLst>
              <a:gd name="adj1" fmla="val -6627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sp>
        <p:nvSpPr>
          <p:cNvPr id="13" name="Google Shape;852;p38"/>
          <p:cNvSpPr/>
          <p:nvPr/>
        </p:nvSpPr>
        <p:spPr>
          <a:xfrm>
            <a:off x="483875" y="4868059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843;p38"/>
          <p:cNvSpPr/>
          <p:nvPr/>
        </p:nvSpPr>
        <p:spPr>
          <a:xfrm>
            <a:off x="8270240" y="2390200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5" name="Google Shape;845;p38"/>
          <p:cNvCxnSpPr/>
          <p:nvPr/>
        </p:nvCxnSpPr>
        <p:spPr>
          <a:xfrm rot="5400000">
            <a:off x="8005092" y="3544900"/>
            <a:ext cx="1066800" cy="1782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16" name="Google Shape;847;p38"/>
          <p:cNvGrpSpPr/>
          <p:nvPr/>
        </p:nvGrpSpPr>
        <p:grpSpPr>
          <a:xfrm>
            <a:off x="8448218" y="2506325"/>
            <a:ext cx="358749" cy="478136"/>
            <a:chOff x="5194002" y="1511297"/>
            <a:chExt cx="259605" cy="346024"/>
          </a:xfrm>
        </p:grpSpPr>
        <p:sp>
          <p:nvSpPr>
            <p:cNvPr id="17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8" name="Google Shape;1008;p44"/>
          <p:cNvSpPr/>
          <p:nvPr/>
        </p:nvSpPr>
        <p:spPr>
          <a:xfrm>
            <a:off x="8084456" y="5311337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16" name="Google Shape;1016;p44"/>
          <p:cNvGrpSpPr/>
          <p:nvPr/>
        </p:nvGrpSpPr>
        <p:grpSpPr>
          <a:xfrm>
            <a:off x="8157153" y="5457275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1021" name="Google Shape;1021;p44"/>
          <p:cNvCxnSpPr>
            <a:endCxn id="1008" idx="1"/>
          </p:cNvCxnSpPr>
          <p:nvPr/>
        </p:nvCxnSpPr>
        <p:spPr>
          <a:xfrm>
            <a:off x="6611620" y="5659755"/>
            <a:ext cx="147256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project pic\Industries-1.pngIndustries-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370865"/>
            <a:ext cx="4063800" cy="411543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679315" y="3646805"/>
            <a:ext cx="4367530" cy="2001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800" b="0" dirty="0">
                <a:sym typeface="+mn-ea"/>
              </a:rPr>
              <a:t>Limitation</a:t>
            </a:r>
            <a:br>
              <a:rPr lang="en-US" altLang="en-GB" sz="4800" b="0" dirty="0">
                <a:sym typeface="+mn-ea"/>
              </a:rPr>
            </a:br>
            <a:r>
              <a:rPr lang="en-US" altLang="en-GB" sz="4800" b="0" dirty="0">
                <a:sym typeface="+mn-ea"/>
              </a:rPr>
              <a:t>&amp;</a:t>
            </a:r>
            <a:br>
              <a:rPr lang="en-US" altLang="en-GB" sz="4800" b="0" dirty="0">
                <a:sym typeface="+mn-ea"/>
              </a:rPr>
            </a:br>
            <a:r>
              <a:rPr lang="en-US" altLang="en-GB" sz="4800" b="0" dirty="0">
                <a:sym typeface="+mn-ea"/>
              </a:rPr>
              <a:t>Future Scope</a:t>
            </a: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BUDGET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938087" y="188763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4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41"/>
          <p:cNvGrpSpPr/>
          <p:nvPr/>
        </p:nvGrpSpPr>
        <p:grpSpPr>
          <a:xfrm>
            <a:off x="3367343" y="4141908"/>
            <a:ext cx="1857136" cy="1855265"/>
            <a:chOff x="2497275" y="2744159"/>
            <a:chExt cx="370930" cy="370549"/>
          </a:xfrm>
        </p:grpSpPr>
        <p:sp>
          <p:nvSpPr>
            <p:cNvPr id="917" name="Google Shape;917;p4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3080" y="1267460"/>
            <a:ext cx="3043555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   Limitation</a:t>
            </a:r>
            <a:endParaRPr lang="en-GB"/>
          </a:p>
        </p:txBody>
      </p:sp>
      <p:sp>
        <p:nvSpPr>
          <p:cNvPr id="924" name="Google Shape;924;p41"/>
          <p:cNvSpPr txBox="1">
            <a:spLocks noGrp="1"/>
          </p:cNvSpPr>
          <p:nvPr>
            <p:ph type="body" idx="6"/>
          </p:nvPr>
        </p:nvSpPr>
        <p:spPr>
          <a:xfrm>
            <a:off x="570865" y="2330450"/>
            <a:ext cx="4006215" cy="307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Online Payment  System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features to contact admin via app</a:t>
            </a: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</p:txBody>
      </p:sp>
      <p:sp>
        <p:nvSpPr>
          <p:cNvPr id="925" name="Google Shape;925;p41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26" name="Google Shape;926;p41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927" name="Google Shape;927;p41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928" name="Google Shape;928;p41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29" name="Google Shape;929;p41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30" name="Google Shape;930;p41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1" name="Google Shape;931;p41"/>
          <p:cNvSpPr/>
          <p:nvPr/>
        </p:nvSpPr>
        <p:spPr>
          <a:xfrm>
            <a:off x="5224835" y="1544045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3" name="Google Shape;933;p41"/>
          <p:cNvGrpSpPr/>
          <p:nvPr/>
        </p:nvGrpSpPr>
        <p:grpSpPr>
          <a:xfrm>
            <a:off x="4102948" y="1734194"/>
            <a:ext cx="688605" cy="596407"/>
            <a:chOff x="3227918" y="1358909"/>
            <a:chExt cx="688605" cy="596407"/>
          </a:xfrm>
        </p:grpSpPr>
        <p:sp>
          <p:nvSpPr>
            <p:cNvPr id="934" name="Google Shape;934;p41"/>
            <p:cNvSpPr/>
            <p:nvPr/>
          </p:nvSpPr>
          <p:spPr>
            <a:xfrm>
              <a:off x="3227918" y="1358909"/>
              <a:ext cx="374400" cy="374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3694523" y="1733316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6" name="Google Shape;936;p41"/>
          <p:cNvGrpSpPr/>
          <p:nvPr/>
        </p:nvGrpSpPr>
        <p:grpSpPr>
          <a:xfrm>
            <a:off x="7523869" y="4761191"/>
            <a:ext cx="651139" cy="643475"/>
            <a:chOff x="7578514" y="4638239"/>
            <a:chExt cx="651139" cy="643475"/>
          </a:xfrm>
        </p:grpSpPr>
        <p:sp>
          <p:nvSpPr>
            <p:cNvPr id="937" name="Google Shape;937;p41"/>
            <p:cNvSpPr/>
            <p:nvPr/>
          </p:nvSpPr>
          <p:spPr>
            <a:xfrm>
              <a:off x="7578514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939253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7578514" y="4638239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 descr="8449757_39169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090" y="1774825"/>
            <a:ext cx="2969260" cy="29692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41"/>
          <p:cNvGrpSpPr/>
          <p:nvPr/>
        </p:nvGrpSpPr>
        <p:grpSpPr>
          <a:xfrm>
            <a:off x="3367343" y="4141908"/>
            <a:ext cx="1857136" cy="1855265"/>
            <a:chOff x="2497275" y="2744159"/>
            <a:chExt cx="370930" cy="370549"/>
          </a:xfrm>
        </p:grpSpPr>
        <p:sp>
          <p:nvSpPr>
            <p:cNvPr id="917" name="Google Shape;917;p41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3080" y="1267460"/>
            <a:ext cx="3043555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   Future Scope</a:t>
            </a:r>
            <a:endParaRPr lang="en-GB"/>
          </a:p>
        </p:txBody>
      </p:sp>
      <p:sp>
        <p:nvSpPr>
          <p:cNvPr id="924" name="Google Shape;924;p41"/>
          <p:cNvSpPr txBox="1">
            <a:spLocks noGrp="1"/>
          </p:cNvSpPr>
          <p:nvPr>
            <p:ph type="body" idx="6"/>
          </p:nvPr>
        </p:nvSpPr>
        <p:spPr>
          <a:xfrm>
            <a:off x="570865" y="2330450"/>
            <a:ext cx="4006215" cy="3074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Delivery  System and Parcel 	tracking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Blogging Site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More Payment Systems like 	bkash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              Rocket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Paypal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Whatsapp Button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features to take feedback from Clients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00" dirty="0"/>
          </a:p>
        </p:txBody>
      </p:sp>
      <p:sp>
        <p:nvSpPr>
          <p:cNvPr id="925" name="Google Shape;925;p41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26" name="Google Shape;926;p41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927" name="Google Shape;927;p41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928" name="Google Shape;928;p41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29" name="Google Shape;929;p41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30" name="Google Shape;930;p41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1" name="Google Shape;931;p41"/>
          <p:cNvSpPr/>
          <p:nvPr/>
        </p:nvSpPr>
        <p:spPr>
          <a:xfrm>
            <a:off x="5224835" y="1544045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3" name="Google Shape;933;p41"/>
          <p:cNvGrpSpPr/>
          <p:nvPr/>
        </p:nvGrpSpPr>
        <p:grpSpPr>
          <a:xfrm>
            <a:off x="4102948" y="1734194"/>
            <a:ext cx="688605" cy="596407"/>
            <a:chOff x="3227918" y="1358909"/>
            <a:chExt cx="688605" cy="596407"/>
          </a:xfrm>
        </p:grpSpPr>
        <p:sp>
          <p:nvSpPr>
            <p:cNvPr id="934" name="Google Shape;934;p41"/>
            <p:cNvSpPr/>
            <p:nvPr/>
          </p:nvSpPr>
          <p:spPr>
            <a:xfrm>
              <a:off x="3227918" y="1358909"/>
              <a:ext cx="374400" cy="374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3694523" y="1733316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6" name="Google Shape;936;p41"/>
          <p:cNvGrpSpPr/>
          <p:nvPr/>
        </p:nvGrpSpPr>
        <p:grpSpPr>
          <a:xfrm>
            <a:off x="7523869" y="4761191"/>
            <a:ext cx="651139" cy="643475"/>
            <a:chOff x="7578514" y="4638239"/>
            <a:chExt cx="651139" cy="643475"/>
          </a:xfrm>
        </p:grpSpPr>
        <p:sp>
          <p:nvSpPr>
            <p:cNvPr id="937" name="Google Shape;937;p41"/>
            <p:cNvSpPr/>
            <p:nvPr/>
          </p:nvSpPr>
          <p:spPr>
            <a:xfrm>
              <a:off x="7578514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939253" y="4991314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7578514" y="4638239"/>
              <a:ext cx="290400" cy="290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ecommerce_iso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035" y="1845310"/>
            <a:ext cx="3178810" cy="2755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Ecommerce project\Img\onlineorder.jpgonlineorder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33215" y="1847850"/>
            <a:ext cx="4744085" cy="31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557530" y="375412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/>
              <a:t>Feature</a:t>
            </a:r>
            <a:br>
              <a:rPr lang="en-US" altLang="en-GB" b="0"/>
            </a:br>
            <a:r>
              <a:rPr lang="en-US" altLang="en-GB" b="0"/>
              <a:t>Based</a:t>
            </a:r>
            <a:br>
              <a:rPr lang="en-US" altLang="en-GB" b="0"/>
            </a:br>
            <a:r>
              <a:rPr lang="en-US" altLang="en-GB" b="0"/>
              <a:t>Outcome</a:t>
            </a:r>
            <a:endParaRPr lang="en-US" altLang="en-GB" b="0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8" name="Google Shape;818;p37"/>
          <p:cNvSpPr/>
          <p:nvPr/>
        </p:nvSpPr>
        <p:spPr>
          <a:xfrm>
            <a:off x="811530" y="1341120"/>
            <a:ext cx="1835150" cy="13322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6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0"/>
          <p:cNvSpPr txBox="1">
            <a:spLocks noGrp="1"/>
          </p:cNvSpPr>
          <p:nvPr>
            <p:ph type="title"/>
          </p:nvPr>
        </p:nvSpPr>
        <p:spPr>
          <a:xfrm>
            <a:off x="5924164" y="3964390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SNEAK PEEK</a:t>
            </a:r>
            <a:endParaRPr lang="en-GB"/>
          </a:p>
        </p:txBody>
      </p:sp>
      <p:sp>
        <p:nvSpPr>
          <p:cNvPr id="1213" name="Google Shape;1213;p50"/>
          <p:cNvSpPr txBox="1">
            <a:spLocks noGrp="1"/>
          </p:cNvSpPr>
          <p:nvPr>
            <p:ph type="body" idx="1"/>
          </p:nvPr>
        </p:nvSpPr>
        <p:spPr>
          <a:xfrm>
            <a:off x="1550670" y="4821555"/>
            <a:ext cx="6934200" cy="100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>
                <a:solidFill>
                  <a:schemeClr val="tx1">
                    <a:lumMod val="50000"/>
                  </a:schemeClr>
                </a:solidFill>
              </a:rPr>
              <a:t>Get full Source code Here</a:t>
            </a:r>
            <a:endParaRPr lang="en-US" altLang="en-GB" sz="200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tx1">
                    <a:lumMod val="50000"/>
                  </a:schemeClr>
                </a:solidFill>
              </a:rPr>
              <a:t>GitHub Repository: </a:t>
            </a:r>
            <a:r>
              <a:rPr lang="en-US" altLang="en-GB" sz="1600">
                <a:solidFill>
                  <a:schemeClr val="tx1">
                    <a:lumMod val="50000"/>
                  </a:schemeClr>
                </a:solidFill>
                <a:hlinkClick r:id="rId1" tooltip="" action="ppaction://hlinkfile">
                  <a:extLst>
                    <a:ext uri="{DAF060AB-1E55-43B9-8AAB-6FB025537F2F}">
                      <wpsdc:hlinkClr xmlns:wpsdc="http://www.wps.cn/officeDocument/2017/drawingmlCustomData" val="5C5C61"/>
                      <wpsdc:folHlinkClr xmlns:wpsdc="http://www.wps.cn/officeDocument/2017/drawingmlCustomData" val="0097A7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https://github.com/Kanita-Haider/Ecommerce-web-app</a:t>
            </a:r>
            <a:endParaRPr lang="en-US" altLang="en-GB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14" name="Google Shape;1214;p5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215" name="Google Shape;1215;p5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216" name="Google Shape;1216;p5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1217" name="Google Shape;1217;p5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18" name="Google Shape;1218;p50">
            <a:hlinkClick r:id="rId5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219" name="Google Shape;1219;p50"/>
          <p:cNvSpPr/>
          <p:nvPr/>
        </p:nvSpPr>
        <p:spPr>
          <a:xfrm rot="10800000">
            <a:off x="297732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0" name="Google Shape;1220;p50"/>
          <p:cNvGrpSpPr/>
          <p:nvPr/>
        </p:nvGrpSpPr>
        <p:grpSpPr>
          <a:xfrm>
            <a:off x="259080" y="995045"/>
            <a:ext cx="5241925" cy="3667125"/>
            <a:chOff x="3056525" y="3054300"/>
            <a:chExt cx="2022300" cy="1666225"/>
          </a:xfrm>
        </p:grpSpPr>
        <p:sp>
          <p:nvSpPr>
            <p:cNvPr id="1221" name="Google Shape;1221;p50"/>
            <p:cNvSpPr/>
            <p:nvPr/>
          </p:nvSpPr>
          <p:spPr>
            <a:xfrm>
              <a:off x="3853750" y="4156750"/>
              <a:ext cx="427825" cy="507050"/>
            </a:xfrm>
            <a:custGeom>
              <a:avLst/>
              <a:gdLst/>
              <a:ahLst/>
              <a:cxnLst/>
              <a:rect l="l" t="t" r="r" b="b"/>
              <a:pathLst>
                <a:path w="17113" h="20282" extrusionOk="0">
                  <a:moveTo>
                    <a:pt x="1" y="1"/>
                  </a:moveTo>
                  <a:lnTo>
                    <a:pt x="1" y="20282"/>
                  </a:lnTo>
                  <a:lnTo>
                    <a:pt x="17113" y="20282"/>
                  </a:lnTo>
                  <a:lnTo>
                    <a:pt x="17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3620250" y="4553700"/>
              <a:ext cx="894825" cy="166825"/>
            </a:xfrm>
            <a:custGeom>
              <a:avLst/>
              <a:gdLst/>
              <a:ahLst/>
              <a:cxnLst/>
              <a:rect l="l" t="t" r="r" b="b"/>
              <a:pathLst>
                <a:path w="35793" h="6673" extrusionOk="0">
                  <a:moveTo>
                    <a:pt x="5305" y="1"/>
                  </a:moveTo>
                  <a:cubicBezTo>
                    <a:pt x="2369" y="1"/>
                    <a:pt x="1" y="2369"/>
                    <a:pt x="1" y="5271"/>
                  </a:cubicBezTo>
                  <a:lnTo>
                    <a:pt x="1" y="6672"/>
                  </a:lnTo>
                  <a:lnTo>
                    <a:pt x="35793" y="6672"/>
                  </a:lnTo>
                  <a:lnTo>
                    <a:pt x="35793" y="5271"/>
                  </a:lnTo>
                  <a:cubicBezTo>
                    <a:pt x="35793" y="2369"/>
                    <a:pt x="33425" y="1"/>
                    <a:pt x="30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3056525" y="3054300"/>
              <a:ext cx="2022300" cy="1332650"/>
            </a:xfrm>
            <a:custGeom>
              <a:avLst/>
              <a:gdLst/>
              <a:ahLst/>
              <a:cxnLst/>
              <a:rect l="l" t="t" r="r" b="b"/>
              <a:pathLst>
                <a:path w="80892" h="53306" extrusionOk="0">
                  <a:moveTo>
                    <a:pt x="2302" y="0"/>
                  </a:moveTo>
                  <a:cubicBezTo>
                    <a:pt x="1034" y="0"/>
                    <a:pt x="0" y="1034"/>
                    <a:pt x="0" y="2269"/>
                  </a:cubicBezTo>
                  <a:lnTo>
                    <a:pt x="0" y="51037"/>
                  </a:lnTo>
                  <a:cubicBezTo>
                    <a:pt x="0" y="52304"/>
                    <a:pt x="1034" y="53305"/>
                    <a:pt x="2302" y="53305"/>
                  </a:cubicBezTo>
                  <a:lnTo>
                    <a:pt x="78590" y="53305"/>
                  </a:lnTo>
                  <a:cubicBezTo>
                    <a:pt x="79857" y="53305"/>
                    <a:pt x="80891" y="52304"/>
                    <a:pt x="80891" y="51037"/>
                  </a:cubicBezTo>
                  <a:lnTo>
                    <a:pt x="80891" y="2269"/>
                  </a:lnTo>
                  <a:cubicBezTo>
                    <a:pt x="80891" y="1034"/>
                    <a:pt x="79857" y="0"/>
                    <a:pt x="78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19075" y="3115175"/>
              <a:ext cx="1897200" cy="1160025"/>
            </a:xfrm>
            <a:custGeom>
              <a:avLst/>
              <a:gdLst/>
              <a:ahLst/>
              <a:cxnLst/>
              <a:rect l="l" t="t" r="r" b="b"/>
              <a:pathLst>
                <a:path w="75888" h="46401" extrusionOk="0">
                  <a:moveTo>
                    <a:pt x="0" y="0"/>
                  </a:moveTo>
                  <a:lnTo>
                    <a:pt x="0" y="46400"/>
                  </a:lnTo>
                  <a:lnTo>
                    <a:pt x="75888" y="46400"/>
                  </a:lnTo>
                  <a:lnTo>
                    <a:pt x="7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4043900" y="4304350"/>
              <a:ext cx="47550" cy="47575"/>
            </a:xfrm>
            <a:custGeom>
              <a:avLst/>
              <a:gdLst/>
              <a:ahLst/>
              <a:cxnLst/>
              <a:rect l="l" t="t" r="r" b="b"/>
              <a:pathLst>
                <a:path w="1902" h="1903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68"/>
                    <a:pt x="434" y="1902"/>
                    <a:pt x="934" y="1902"/>
                  </a:cubicBezTo>
                  <a:cubicBezTo>
                    <a:pt x="1468" y="1902"/>
                    <a:pt x="1902" y="1468"/>
                    <a:pt x="1902" y="935"/>
                  </a:cubicBezTo>
                  <a:cubicBezTo>
                    <a:pt x="1902" y="434"/>
                    <a:pt x="14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8" name="Google Shape;1228;p50" descr="D:\5th sem tools html\project\Ecommerce project\Img\Screenshot (2).pngScreenshot (2)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79095" y="1177925"/>
            <a:ext cx="4912360" cy="24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50"/>
          <p:cNvSpPr/>
          <p:nvPr/>
        </p:nvSpPr>
        <p:spPr>
          <a:xfrm>
            <a:off x="488315" y="3129915"/>
            <a:ext cx="260985" cy="28257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35" name="Google Shape;1235;p50"/>
          <p:cNvGrpSpPr/>
          <p:nvPr/>
        </p:nvGrpSpPr>
        <p:grpSpPr>
          <a:xfrm>
            <a:off x="6712801" y="2072648"/>
            <a:ext cx="633094" cy="451845"/>
            <a:chOff x="6712801" y="2072648"/>
            <a:chExt cx="633094" cy="451845"/>
          </a:xfrm>
        </p:grpSpPr>
        <p:sp>
          <p:nvSpPr>
            <p:cNvPr id="1236" name="Google Shape;1236;p50"/>
            <p:cNvSpPr/>
            <p:nvPr/>
          </p:nvSpPr>
          <p:spPr>
            <a:xfrm>
              <a:off x="7123895" y="2302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6712801" y="2072648"/>
              <a:ext cx="330600" cy="3306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Screenshot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3505"/>
            <a:ext cx="9144000" cy="4036060"/>
          </a:xfrm>
          <a:prstGeom prst="rect">
            <a:avLst/>
          </a:prstGeom>
        </p:spPr>
      </p:pic>
      <p:pic>
        <p:nvPicPr>
          <p:cNvPr id="15" name="Picture 14" descr="Screenshot (3)"/>
          <p:cNvPicPr>
            <a:picLocks noChangeAspect="1"/>
          </p:cNvPicPr>
          <p:nvPr/>
        </p:nvPicPr>
        <p:blipFill>
          <a:blip r:embed="rId2"/>
          <a:srcRect t="25402"/>
          <a:stretch>
            <a:fillRect/>
          </a:stretch>
        </p:blipFill>
        <p:spPr>
          <a:xfrm>
            <a:off x="0" y="3121025"/>
            <a:ext cx="9144000" cy="30359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(4)"/>
          <p:cNvPicPr>
            <a:picLocks noChangeAspect="1"/>
          </p:cNvPicPr>
          <p:nvPr/>
        </p:nvPicPr>
        <p:blipFill>
          <a:blip r:embed="rId1"/>
          <a:srcRect t="718"/>
          <a:stretch>
            <a:fillRect/>
          </a:stretch>
        </p:blipFill>
        <p:spPr>
          <a:xfrm>
            <a:off x="0" y="0"/>
            <a:ext cx="9144000" cy="4040505"/>
          </a:xfrm>
          <a:prstGeom prst="rect">
            <a:avLst/>
          </a:prstGeom>
        </p:spPr>
      </p:pic>
      <p:pic>
        <p:nvPicPr>
          <p:cNvPr id="10" name="Picture 9" descr="Screenshot (5)"/>
          <p:cNvPicPr>
            <a:picLocks noChangeAspect="1"/>
          </p:cNvPicPr>
          <p:nvPr/>
        </p:nvPicPr>
        <p:blipFill>
          <a:blip r:embed="rId2"/>
          <a:srcRect t="22438"/>
          <a:stretch>
            <a:fillRect/>
          </a:stretch>
        </p:blipFill>
        <p:spPr>
          <a:xfrm>
            <a:off x="0" y="3686175"/>
            <a:ext cx="9144000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4"/>
          <p:cNvSpPr txBox="1">
            <a:spLocks noGrp="1"/>
          </p:cNvSpPr>
          <p:nvPr>
            <p:ph type="title"/>
          </p:nvPr>
        </p:nvSpPr>
        <p:spPr>
          <a:xfrm>
            <a:off x="2125800" y="2424539"/>
            <a:ext cx="48924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THANKS!</a:t>
            </a:r>
            <a:endParaRPr lang="en-US" altLang="en-GB"/>
          </a:p>
        </p:txBody>
      </p:sp>
      <p:sp>
        <p:nvSpPr>
          <p:cNvPr id="1001" name="Google Shape;1001;p44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1002" name="Google Shape;1002;p44">
            <a:hlinkClick r:id="rId1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003" name="Google Shape;1003;p44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BUDGET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04" name="Google Shape;1004;p44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1005" name="Google Shape;1005;p44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006" name="Google Shape;1006;p44"/>
          <p:cNvSpPr/>
          <p:nvPr/>
        </p:nvSpPr>
        <p:spPr>
          <a:xfrm>
            <a:off x="7415553" y="1990274"/>
            <a:ext cx="237300" cy="237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7" name="Google Shape;1007;p44"/>
          <p:cNvSpPr/>
          <p:nvPr/>
        </p:nvSpPr>
        <p:spPr>
          <a:xfrm>
            <a:off x="5573204" y="1116799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8" name="Google Shape;1008;p44"/>
          <p:cNvSpPr/>
          <p:nvPr/>
        </p:nvSpPr>
        <p:spPr>
          <a:xfrm>
            <a:off x="3403871" y="5044002"/>
            <a:ext cx="697200" cy="69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9" name="Google Shape;1009;p44"/>
          <p:cNvGrpSpPr/>
          <p:nvPr/>
        </p:nvGrpSpPr>
        <p:grpSpPr>
          <a:xfrm>
            <a:off x="926374" y="4351501"/>
            <a:ext cx="621956" cy="560400"/>
            <a:chOff x="828474" y="4714951"/>
            <a:chExt cx="621956" cy="560400"/>
          </a:xfrm>
        </p:grpSpPr>
        <p:sp>
          <p:nvSpPr>
            <p:cNvPr id="1010" name="Google Shape;1010;p44"/>
            <p:cNvSpPr/>
            <p:nvPr/>
          </p:nvSpPr>
          <p:spPr>
            <a:xfrm>
              <a:off x="828474" y="4714951"/>
              <a:ext cx="323100" cy="3231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213129" y="5038050"/>
              <a:ext cx="237300" cy="237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2" name="Google Shape;1012;p44"/>
          <p:cNvGrpSpPr/>
          <p:nvPr/>
        </p:nvGrpSpPr>
        <p:grpSpPr>
          <a:xfrm>
            <a:off x="5715287" y="1262747"/>
            <a:ext cx="413045" cy="405306"/>
            <a:chOff x="1329585" y="1989925"/>
            <a:chExt cx="341472" cy="335074"/>
          </a:xfrm>
        </p:grpSpPr>
        <p:sp>
          <p:nvSpPr>
            <p:cNvPr id="1013" name="Google Shape;1013;p44"/>
            <p:cNvSpPr/>
            <p:nvPr/>
          </p:nvSpPr>
          <p:spPr>
            <a:xfrm>
              <a:off x="1562263" y="2097956"/>
              <a:ext cx="108795" cy="226661"/>
            </a:xfrm>
            <a:custGeom>
              <a:avLst/>
              <a:gdLst/>
              <a:ahLst/>
              <a:cxnLst/>
              <a:rect l="l" t="t" r="r" b="b"/>
              <a:pathLst>
                <a:path w="3418" h="7121" extrusionOk="0">
                  <a:moveTo>
                    <a:pt x="1155" y="345"/>
                  </a:moveTo>
                  <a:cubicBezTo>
                    <a:pt x="1215" y="345"/>
                    <a:pt x="1274" y="405"/>
                    <a:pt x="1274" y="465"/>
                  </a:cubicBezTo>
                  <a:lnTo>
                    <a:pt x="1274" y="536"/>
                  </a:lnTo>
                  <a:lnTo>
                    <a:pt x="1274" y="1107"/>
                  </a:lnTo>
                  <a:cubicBezTo>
                    <a:pt x="1274" y="1191"/>
                    <a:pt x="1346" y="1274"/>
                    <a:pt x="1429" y="1274"/>
                  </a:cubicBezTo>
                  <a:cubicBezTo>
                    <a:pt x="1524" y="1274"/>
                    <a:pt x="1596" y="1191"/>
                    <a:pt x="1596" y="1107"/>
                  </a:cubicBezTo>
                  <a:lnTo>
                    <a:pt x="1596" y="584"/>
                  </a:lnTo>
                  <a:cubicBezTo>
                    <a:pt x="1608" y="536"/>
                    <a:pt x="1655" y="524"/>
                    <a:pt x="1703" y="524"/>
                  </a:cubicBezTo>
                  <a:lnTo>
                    <a:pt x="1715" y="524"/>
                  </a:lnTo>
                  <a:cubicBezTo>
                    <a:pt x="1774" y="524"/>
                    <a:pt x="1834" y="584"/>
                    <a:pt x="1834" y="643"/>
                  </a:cubicBezTo>
                  <a:lnTo>
                    <a:pt x="1834" y="679"/>
                  </a:lnTo>
                  <a:lnTo>
                    <a:pt x="1834" y="1131"/>
                  </a:lnTo>
                  <a:cubicBezTo>
                    <a:pt x="1834" y="1227"/>
                    <a:pt x="1905" y="1298"/>
                    <a:pt x="2001" y="1298"/>
                  </a:cubicBezTo>
                  <a:cubicBezTo>
                    <a:pt x="2084" y="1298"/>
                    <a:pt x="2167" y="1227"/>
                    <a:pt x="2167" y="1131"/>
                  </a:cubicBezTo>
                  <a:lnTo>
                    <a:pt x="2167" y="715"/>
                  </a:lnTo>
                  <a:cubicBezTo>
                    <a:pt x="2179" y="679"/>
                    <a:pt x="2227" y="655"/>
                    <a:pt x="2263" y="655"/>
                  </a:cubicBezTo>
                  <a:lnTo>
                    <a:pt x="2286" y="655"/>
                  </a:lnTo>
                  <a:cubicBezTo>
                    <a:pt x="2346" y="655"/>
                    <a:pt x="2406" y="715"/>
                    <a:pt x="2406" y="774"/>
                  </a:cubicBezTo>
                  <a:lnTo>
                    <a:pt x="2406" y="893"/>
                  </a:lnTo>
                  <a:lnTo>
                    <a:pt x="2406" y="1238"/>
                  </a:lnTo>
                  <a:cubicBezTo>
                    <a:pt x="2406" y="1334"/>
                    <a:pt x="2477" y="1405"/>
                    <a:pt x="2560" y="1405"/>
                  </a:cubicBezTo>
                  <a:cubicBezTo>
                    <a:pt x="2656" y="1405"/>
                    <a:pt x="2727" y="1334"/>
                    <a:pt x="2727" y="1238"/>
                  </a:cubicBezTo>
                  <a:lnTo>
                    <a:pt x="2727" y="893"/>
                  </a:lnTo>
                  <a:cubicBezTo>
                    <a:pt x="2727" y="834"/>
                    <a:pt x="2787" y="774"/>
                    <a:pt x="2846" y="774"/>
                  </a:cubicBezTo>
                  <a:lnTo>
                    <a:pt x="2858" y="774"/>
                  </a:lnTo>
                  <a:cubicBezTo>
                    <a:pt x="2917" y="774"/>
                    <a:pt x="2977" y="834"/>
                    <a:pt x="2977" y="893"/>
                  </a:cubicBezTo>
                  <a:lnTo>
                    <a:pt x="2977" y="1691"/>
                  </a:lnTo>
                  <a:lnTo>
                    <a:pt x="2977" y="1703"/>
                  </a:lnTo>
                  <a:cubicBezTo>
                    <a:pt x="3001" y="1893"/>
                    <a:pt x="2977" y="2477"/>
                    <a:pt x="2679" y="2727"/>
                  </a:cubicBezTo>
                  <a:cubicBezTo>
                    <a:pt x="2644" y="2762"/>
                    <a:pt x="2620" y="2798"/>
                    <a:pt x="2620" y="2858"/>
                  </a:cubicBezTo>
                  <a:lnTo>
                    <a:pt x="2620" y="3393"/>
                  </a:lnTo>
                  <a:lnTo>
                    <a:pt x="1012" y="3393"/>
                  </a:lnTo>
                  <a:lnTo>
                    <a:pt x="1012" y="3024"/>
                  </a:lnTo>
                  <a:cubicBezTo>
                    <a:pt x="1012" y="2965"/>
                    <a:pt x="989" y="2917"/>
                    <a:pt x="941" y="2893"/>
                  </a:cubicBezTo>
                  <a:cubicBezTo>
                    <a:pt x="989" y="2846"/>
                    <a:pt x="417" y="2417"/>
                    <a:pt x="393" y="1953"/>
                  </a:cubicBezTo>
                  <a:cubicBezTo>
                    <a:pt x="381" y="1691"/>
                    <a:pt x="358" y="1358"/>
                    <a:pt x="465" y="1274"/>
                  </a:cubicBezTo>
                  <a:cubicBezTo>
                    <a:pt x="501" y="1247"/>
                    <a:pt x="550" y="1234"/>
                    <a:pt x="617" y="1234"/>
                  </a:cubicBezTo>
                  <a:cubicBezTo>
                    <a:pt x="640" y="1234"/>
                    <a:pt x="664" y="1235"/>
                    <a:pt x="691" y="1238"/>
                  </a:cubicBezTo>
                  <a:lnTo>
                    <a:pt x="691" y="1465"/>
                  </a:lnTo>
                  <a:cubicBezTo>
                    <a:pt x="691" y="1548"/>
                    <a:pt x="762" y="1631"/>
                    <a:pt x="858" y="1631"/>
                  </a:cubicBezTo>
                  <a:cubicBezTo>
                    <a:pt x="941" y="1631"/>
                    <a:pt x="1012" y="1548"/>
                    <a:pt x="1012" y="1465"/>
                  </a:cubicBezTo>
                  <a:lnTo>
                    <a:pt x="1012" y="465"/>
                  </a:lnTo>
                  <a:cubicBezTo>
                    <a:pt x="1012" y="405"/>
                    <a:pt x="1072" y="345"/>
                    <a:pt x="1132" y="345"/>
                  </a:cubicBezTo>
                  <a:close/>
                  <a:moveTo>
                    <a:pt x="2941" y="3691"/>
                  </a:moveTo>
                  <a:lnTo>
                    <a:pt x="2941" y="4215"/>
                  </a:lnTo>
                  <a:lnTo>
                    <a:pt x="810" y="4215"/>
                  </a:lnTo>
                  <a:lnTo>
                    <a:pt x="810" y="3691"/>
                  </a:lnTo>
                  <a:close/>
                  <a:moveTo>
                    <a:pt x="2941" y="4548"/>
                  </a:moveTo>
                  <a:lnTo>
                    <a:pt x="2941" y="6787"/>
                  </a:lnTo>
                  <a:lnTo>
                    <a:pt x="810" y="6787"/>
                  </a:lnTo>
                  <a:lnTo>
                    <a:pt x="810" y="4548"/>
                  </a:lnTo>
                  <a:close/>
                  <a:moveTo>
                    <a:pt x="1132" y="0"/>
                  </a:moveTo>
                  <a:cubicBezTo>
                    <a:pt x="882" y="0"/>
                    <a:pt x="667" y="215"/>
                    <a:pt x="667" y="465"/>
                  </a:cubicBezTo>
                  <a:lnTo>
                    <a:pt x="667" y="893"/>
                  </a:lnTo>
                  <a:cubicBezTo>
                    <a:pt x="645" y="892"/>
                    <a:pt x="623" y="891"/>
                    <a:pt x="602" y="891"/>
                  </a:cubicBezTo>
                  <a:cubicBezTo>
                    <a:pt x="453" y="891"/>
                    <a:pt x="332" y="927"/>
                    <a:pt x="239" y="1000"/>
                  </a:cubicBezTo>
                  <a:cubicBezTo>
                    <a:pt x="0" y="1191"/>
                    <a:pt x="36" y="1584"/>
                    <a:pt x="48" y="1965"/>
                  </a:cubicBezTo>
                  <a:cubicBezTo>
                    <a:pt x="72" y="2489"/>
                    <a:pt x="536" y="2905"/>
                    <a:pt x="715" y="3060"/>
                  </a:cubicBezTo>
                  <a:lnTo>
                    <a:pt x="715" y="3334"/>
                  </a:lnTo>
                  <a:lnTo>
                    <a:pt x="631" y="3334"/>
                  </a:lnTo>
                  <a:cubicBezTo>
                    <a:pt x="536" y="3334"/>
                    <a:pt x="465" y="3405"/>
                    <a:pt x="465" y="3501"/>
                  </a:cubicBezTo>
                  <a:lnTo>
                    <a:pt x="465" y="4370"/>
                  </a:lnTo>
                  <a:lnTo>
                    <a:pt x="465" y="6953"/>
                  </a:lnTo>
                  <a:cubicBezTo>
                    <a:pt x="465" y="7049"/>
                    <a:pt x="536" y="7120"/>
                    <a:pt x="631" y="7120"/>
                  </a:cubicBezTo>
                  <a:lnTo>
                    <a:pt x="3096" y="7120"/>
                  </a:lnTo>
                  <a:cubicBezTo>
                    <a:pt x="3191" y="7120"/>
                    <a:pt x="3263" y="7049"/>
                    <a:pt x="3263" y="6953"/>
                  </a:cubicBezTo>
                  <a:lnTo>
                    <a:pt x="3263" y="4370"/>
                  </a:lnTo>
                  <a:lnTo>
                    <a:pt x="3263" y="3501"/>
                  </a:lnTo>
                  <a:cubicBezTo>
                    <a:pt x="3263" y="3429"/>
                    <a:pt x="3191" y="3358"/>
                    <a:pt x="3096" y="3358"/>
                  </a:cubicBezTo>
                  <a:lnTo>
                    <a:pt x="3001" y="3358"/>
                  </a:lnTo>
                  <a:lnTo>
                    <a:pt x="3001" y="2893"/>
                  </a:lnTo>
                  <a:cubicBezTo>
                    <a:pt x="3418" y="2477"/>
                    <a:pt x="3370" y="1727"/>
                    <a:pt x="3358" y="1643"/>
                  </a:cubicBezTo>
                  <a:lnTo>
                    <a:pt x="3358" y="869"/>
                  </a:lnTo>
                  <a:cubicBezTo>
                    <a:pt x="3358" y="619"/>
                    <a:pt x="3144" y="405"/>
                    <a:pt x="2894" y="405"/>
                  </a:cubicBezTo>
                  <a:lnTo>
                    <a:pt x="2870" y="405"/>
                  </a:lnTo>
                  <a:cubicBezTo>
                    <a:pt x="2798" y="405"/>
                    <a:pt x="2727" y="417"/>
                    <a:pt x="2656" y="465"/>
                  </a:cubicBezTo>
                  <a:cubicBezTo>
                    <a:pt x="2560" y="357"/>
                    <a:pt x="2441" y="286"/>
                    <a:pt x="2298" y="286"/>
                  </a:cubicBezTo>
                  <a:lnTo>
                    <a:pt x="2275" y="286"/>
                  </a:lnTo>
                  <a:cubicBezTo>
                    <a:pt x="2203" y="286"/>
                    <a:pt x="2132" y="298"/>
                    <a:pt x="2072" y="345"/>
                  </a:cubicBezTo>
                  <a:cubicBezTo>
                    <a:pt x="1977" y="238"/>
                    <a:pt x="1870" y="179"/>
                    <a:pt x="1727" y="179"/>
                  </a:cubicBezTo>
                  <a:lnTo>
                    <a:pt x="1715" y="179"/>
                  </a:lnTo>
                  <a:cubicBezTo>
                    <a:pt x="1655" y="179"/>
                    <a:pt x="1596" y="203"/>
                    <a:pt x="1536" y="215"/>
                  </a:cubicBezTo>
                  <a:cubicBezTo>
                    <a:pt x="1465" y="95"/>
                    <a:pt x="1310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406137" y="1989925"/>
              <a:ext cx="198587" cy="335074"/>
            </a:xfrm>
            <a:custGeom>
              <a:avLst/>
              <a:gdLst/>
              <a:ahLst/>
              <a:cxnLst/>
              <a:rect l="l" t="t" r="r" b="b"/>
              <a:pathLst>
                <a:path w="6239" h="10527" extrusionOk="0">
                  <a:moveTo>
                    <a:pt x="643" y="346"/>
                  </a:moveTo>
                  <a:lnTo>
                    <a:pt x="1060" y="382"/>
                  </a:lnTo>
                  <a:lnTo>
                    <a:pt x="941" y="644"/>
                  </a:lnTo>
                  <a:lnTo>
                    <a:pt x="643" y="346"/>
                  </a:lnTo>
                  <a:close/>
                  <a:moveTo>
                    <a:pt x="1393" y="453"/>
                  </a:moveTo>
                  <a:lnTo>
                    <a:pt x="2465" y="894"/>
                  </a:lnTo>
                  <a:lnTo>
                    <a:pt x="2346" y="1334"/>
                  </a:lnTo>
                  <a:lnTo>
                    <a:pt x="1203" y="858"/>
                  </a:lnTo>
                  <a:lnTo>
                    <a:pt x="1393" y="453"/>
                  </a:lnTo>
                  <a:close/>
                  <a:moveTo>
                    <a:pt x="4965" y="1942"/>
                  </a:moveTo>
                  <a:lnTo>
                    <a:pt x="5346" y="2108"/>
                  </a:lnTo>
                  <a:lnTo>
                    <a:pt x="5144" y="2525"/>
                  </a:lnTo>
                  <a:lnTo>
                    <a:pt x="4834" y="2382"/>
                  </a:lnTo>
                  <a:cubicBezTo>
                    <a:pt x="4846" y="2370"/>
                    <a:pt x="4846" y="2370"/>
                    <a:pt x="4846" y="2358"/>
                  </a:cubicBezTo>
                  <a:lnTo>
                    <a:pt x="4965" y="1942"/>
                  </a:lnTo>
                  <a:close/>
                  <a:moveTo>
                    <a:pt x="5656" y="2239"/>
                  </a:moveTo>
                  <a:lnTo>
                    <a:pt x="5834" y="2311"/>
                  </a:lnTo>
                  <a:cubicBezTo>
                    <a:pt x="5858" y="2323"/>
                    <a:pt x="5882" y="2346"/>
                    <a:pt x="5894" y="2370"/>
                  </a:cubicBezTo>
                  <a:cubicBezTo>
                    <a:pt x="5906" y="2406"/>
                    <a:pt x="5906" y="2430"/>
                    <a:pt x="5894" y="2442"/>
                  </a:cubicBezTo>
                  <a:lnTo>
                    <a:pt x="5798" y="2668"/>
                  </a:lnTo>
                  <a:cubicBezTo>
                    <a:pt x="5787" y="2704"/>
                    <a:pt x="5775" y="2716"/>
                    <a:pt x="5739" y="2727"/>
                  </a:cubicBezTo>
                  <a:cubicBezTo>
                    <a:pt x="5727" y="2733"/>
                    <a:pt x="5712" y="2736"/>
                    <a:pt x="5699" y="2736"/>
                  </a:cubicBezTo>
                  <a:cubicBezTo>
                    <a:pt x="5685" y="2736"/>
                    <a:pt x="5673" y="2733"/>
                    <a:pt x="5667" y="2727"/>
                  </a:cubicBezTo>
                  <a:lnTo>
                    <a:pt x="5477" y="2632"/>
                  </a:lnTo>
                  <a:lnTo>
                    <a:pt x="5656" y="2239"/>
                  </a:lnTo>
                  <a:close/>
                  <a:moveTo>
                    <a:pt x="3060" y="453"/>
                  </a:moveTo>
                  <a:cubicBezTo>
                    <a:pt x="3096" y="453"/>
                    <a:pt x="3120" y="477"/>
                    <a:pt x="3143" y="513"/>
                  </a:cubicBezTo>
                  <a:cubicBezTo>
                    <a:pt x="3155" y="537"/>
                    <a:pt x="3155" y="572"/>
                    <a:pt x="3155" y="596"/>
                  </a:cubicBezTo>
                  <a:lnTo>
                    <a:pt x="3143" y="668"/>
                  </a:lnTo>
                  <a:lnTo>
                    <a:pt x="2941" y="1358"/>
                  </a:lnTo>
                  <a:cubicBezTo>
                    <a:pt x="2917" y="1453"/>
                    <a:pt x="2977" y="1537"/>
                    <a:pt x="3060" y="1561"/>
                  </a:cubicBezTo>
                  <a:lnTo>
                    <a:pt x="3108" y="1561"/>
                  </a:lnTo>
                  <a:cubicBezTo>
                    <a:pt x="3179" y="1561"/>
                    <a:pt x="3239" y="1525"/>
                    <a:pt x="3274" y="1442"/>
                  </a:cubicBezTo>
                  <a:lnTo>
                    <a:pt x="3465" y="799"/>
                  </a:lnTo>
                  <a:cubicBezTo>
                    <a:pt x="3501" y="763"/>
                    <a:pt x="3536" y="751"/>
                    <a:pt x="3584" y="751"/>
                  </a:cubicBezTo>
                  <a:lnTo>
                    <a:pt x="3596" y="751"/>
                  </a:lnTo>
                  <a:cubicBezTo>
                    <a:pt x="3631" y="751"/>
                    <a:pt x="3655" y="775"/>
                    <a:pt x="3679" y="811"/>
                  </a:cubicBezTo>
                  <a:cubicBezTo>
                    <a:pt x="3691" y="834"/>
                    <a:pt x="3691" y="870"/>
                    <a:pt x="3691" y="894"/>
                  </a:cubicBezTo>
                  <a:lnTo>
                    <a:pt x="3512" y="1489"/>
                  </a:lnTo>
                  <a:cubicBezTo>
                    <a:pt x="3477" y="1584"/>
                    <a:pt x="3536" y="1668"/>
                    <a:pt x="3631" y="1704"/>
                  </a:cubicBezTo>
                  <a:lnTo>
                    <a:pt x="3679" y="1704"/>
                  </a:lnTo>
                  <a:cubicBezTo>
                    <a:pt x="3751" y="1704"/>
                    <a:pt x="3810" y="1656"/>
                    <a:pt x="3834" y="1584"/>
                  </a:cubicBezTo>
                  <a:lnTo>
                    <a:pt x="4001" y="1025"/>
                  </a:lnTo>
                  <a:cubicBezTo>
                    <a:pt x="4026" y="999"/>
                    <a:pt x="4052" y="980"/>
                    <a:pt x="4082" y="980"/>
                  </a:cubicBezTo>
                  <a:cubicBezTo>
                    <a:pt x="4094" y="980"/>
                    <a:pt x="4106" y="982"/>
                    <a:pt x="4120" y="989"/>
                  </a:cubicBezTo>
                  <a:lnTo>
                    <a:pt x="4132" y="989"/>
                  </a:lnTo>
                  <a:cubicBezTo>
                    <a:pt x="4191" y="1001"/>
                    <a:pt x="4239" y="1061"/>
                    <a:pt x="4227" y="1132"/>
                  </a:cubicBezTo>
                  <a:lnTo>
                    <a:pt x="4191" y="1239"/>
                  </a:lnTo>
                  <a:lnTo>
                    <a:pt x="4048" y="1704"/>
                  </a:lnTo>
                  <a:cubicBezTo>
                    <a:pt x="4012" y="1787"/>
                    <a:pt x="4060" y="1882"/>
                    <a:pt x="4155" y="1906"/>
                  </a:cubicBezTo>
                  <a:cubicBezTo>
                    <a:pt x="4167" y="1906"/>
                    <a:pt x="4179" y="1918"/>
                    <a:pt x="4191" y="1918"/>
                  </a:cubicBezTo>
                  <a:cubicBezTo>
                    <a:pt x="4274" y="1918"/>
                    <a:pt x="4334" y="1882"/>
                    <a:pt x="4358" y="1799"/>
                  </a:cubicBezTo>
                  <a:lnTo>
                    <a:pt x="4513" y="1346"/>
                  </a:lnTo>
                  <a:cubicBezTo>
                    <a:pt x="4523" y="1293"/>
                    <a:pt x="4572" y="1249"/>
                    <a:pt x="4633" y="1249"/>
                  </a:cubicBezTo>
                  <a:cubicBezTo>
                    <a:pt x="4641" y="1249"/>
                    <a:pt x="4648" y="1250"/>
                    <a:pt x="4655" y="1251"/>
                  </a:cubicBezTo>
                  <a:lnTo>
                    <a:pt x="4667" y="1251"/>
                  </a:lnTo>
                  <a:cubicBezTo>
                    <a:pt x="4727" y="1263"/>
                    <a:pt x="4774" y="1323"/>
                    <a:pt x="4763" y="1406"/>
                  </a:cubicBezTo>
                  <a:lnTo>
                    <a:pt x="4513" y="2299"/>
                  </a:lnTo>
                  <a:lnTo>
                    <a:pt x="4513" y="2311"/>
                  </a:lnTo>
                  <a:cubicBezTo>
                    <a:pt x="4524" y="2311"/>
                    <a:pt x="4417" y="3025"/>
                    <a:pt x="3989" y="3239"/>
                  </a:cubicBezTo>
                  <a:cubicBezTo>
                    <a:pt x="3929" y="3263"/>
                    <a:pt x="3893" y="3323"/>
                    <a:pt x="3893" y="3382"/>
                  </a:cubicBezTo>
                  <a:lnTo>
                    <a:pt x="3893" y="3894"/>
                  </a:lnTo>
                  <a:lnTo>
                    <a:pt x="2310" y="3894"/>
                  </a:lnTo>
                  <a:lnTo>
                    <a:pt x="2310" y="3085"/>
                  </a:lnTo>
                  <a:cubicBezTo>
                    <a:pt x="2310" y="3037"/>
                    <a:pt x="2286" y="3013"/>
                    <a:pt x="2262" y="2977"/>
                  </a:cubicBezTo>
                  <a:cubicBezTo>
                    <a:pt x="2262" y="2977"/>
                    <a:pt x="1798" y="2430"/>
                    <a:pt x="1893" y="1965"/>
                  </a:cubicBezTo>
                  <a:cubicBezTo>
                    <a:pt x="1917" y="1823"/>
                    <a:pt x="1941" y="1656"/>
                    <a:pt x="1977" y="1537"/>
                  </a:cubicBezTo>
                  <a:lnTo>
                    <a:pt x="2274" y="1668"/>
                  </a:lnTo>
                  <a:cubicBezTo>
                    <a:pt x="2286" y="1715"/>
                    <a:pt x="2334" y="1763"/>
                    <a:pt x="2393" y="1775"/>
                  </a:cubicBezTo>
                  <a:cubicBezTo>
                    <a:pt x="2412" y="1782"/>
                    <a:pt x="2431" y="1785"/>
                    <a:pt x="2449" y="1785"/>
                  </a:cubicBezTo>
                  <a:cubicBezTo>
                    <a:pt x="2520" y="1785"/>
                    <a:pt x="2579" y="1732"/>
                    <a:pt x="2608" y="1656"/>
                  </a:cubicBezTo>
                  <a:lnTo>
                    <a:pt x="2905" y="537"/>
                  </a:lnTo>
                  <a:cubicBezTo>
                    <a:pt x="2905" y="513"/>
                    <a:pt x="2929" y="477"/>
                    <a:pt x="2953" y="465"/>
                  </a:cubicBezTo>
                  <a:cubicBezTo>
                    <a:pt x="2989" y="453"/>
                    <a:pt x="3012" y="453"/>
                    <a:pt x="3048" y="453"/>
                  </a:cubicBezTo>
                  <a:close/>
                  <a:moveTo>
                    <a:pt x="4132" y="4263"/>
                  </a:moveTo>
                  <a:lnTo>
                    <a:pt x="4132" y="4787"/>
                  </a:lnTo>
                  <a:lnTo>
                    <a:pt x="2012" y="4787"/>
                  </a:lnTo>
                  <a:lnTo>
                    <a:pt x="2012" y="4263"/>
                  </a:lnTo>
                  <a:close/>
                  <a:moveTo>
                    <a:pt x="191" y="1"/>
                  </a:moveTo>
                  <a:cubicBezTo>
                    <a:pt x="119" y="1"/>
                    <a:pt x="60" y="37"/>
                    <a:pt x="24" y="108"/>
                  </a:cubicBezTo>
                  <a:cubicBezTo>
                    <a:pt x="0" y="168"/>
                    <a:pt x="12" y="239"/>
                    <a:pt x="60" y="299"/>
                  </a:cubicBezTo>
                  <a:lnTo>
                    <a:pt x="845" y="1072"/>
                  </a:lnTo>
                  <a:lnTo>
                    <a:pt x="857" y="1084"/>
                  </a:lnTo>
                  <a:lnTo>
                    <a:pt x="869" y="1084"/>
                  </a:lnTo>
                  <a:cubicBezTo>
                    <a:pt x="893" y="1108"/>
                    <a:pt x="917" y="1120"/>
                    <a:pt x="953" y="1120"/>
                  </a:cubicBezTo>
                  <a:lnTo>
                    <a:pt x="1667" y="1418"/>
                  </a:lnTo>
                  <a:cubicBezTo>
                    <a:pt x="1607" y="1561"/>
                    <a:pt x="1572" y="1763"/>
                    <a:pt x="1548" y="1918"/>
                  </a:cubicBezTo>
                  <a:cubicBezTo>
                    <a:pt x="1453" y="2442"/>
                    <a:pt x="1822" y="2989"/>
                    <a:pt x="1941" y="3156"/>
                  </a:cubicBezTo>
                  <a:lnTo>
                    <a:pt x="1941" y="3918"/>
                  </a:lnTo>
                  <a:lnTo>
                    <a:pt x="1810" y="3918"/>
                  </a:lnTo>
                  <a:cubicBezTo>
                    <a:pt x="1726" y="3918"/>
                    <a:pt x="1643" y="3990"/>
                    <a:pt x="1643" y="4085"/>
                  </a:cubicBezTo>
                  <a:lnTo>
                    <a:pt x="1643" y="4942"/>
                  </a:lnTo>
                  <a:lnTo>
                    <a:pt x="1643" y="10359"/>
                  </a:lnTo>
                  <a:cubicBezTo>
                    <a:pt x="1643" y="10455"/>
                    <a:pt x="1726" y="10526"/>
                    <a:pt x="1810" y="10526"/>
                  </a:cubicBezTo>
                  <a:lnTo>
                    <a:pt x="4286" y="10526"/>
                  </a:lnTo>
                  <a:cubicBezTo>
                    <a:pt x="4370" y="10526"/>
                    <a:pt x="4453" y="10455"/>
                    <a:pt x="4453" y="10359"/>
                  </a:cubicBezTo>
                  <a:lnTo>
                    <a:pt x="4453" y="6168"/>
                  </a:lnTo>
                  <a:cubicBezTo>
                    <a:pt x="4453" y="6073"/>
                    <a:pt x="4370" y="6002"/>
                    <a:pt x="4286" y="6002"/>
                  </a:cubicBezTo>
                  <a:cubicBezTo>
                    <a:pt x="4191" y="6002"/>
                    <a:pt x="4120" y="6073"/>
                    <a:pt x="4120" y="6168"/>
                  </a:cubicBezTo>
                  <a:lnTo>
                    <a:pt x="4120" y="10181"/>
                  </a:lnTo>
                  <a:lnTo>
                    <a:pt x="2012" y="10181"/>
                  </a:lnTo>
                  <a:lnTo>
                    <a:pt x="2012" y="5109"/>
                  </a:lnTo>
                  <a:lnTo>
                    <a:pt x="4132" y="5109"/>
                  </a:lnTo>
                  <a:lnTo>
                    <a:pt x="4132" y="5394"/>
                  </a:lnTo>
                  <a:lnTo>
                    <a:pt x="4132" y="5585"/>
                  </a:lnTo>
                  <a:cubicBezTo>
                    <a:pt x="4132" y="5668"/>
                    <a:pt x="4215" y="5752"/>
                    <a:pt x="4298" y="5752"/>
                  </a:cubicBezTo>
                  <a:cubicBezTo>
                    <a:pt x="4393" y="5752"/>
                    <a:pt x="4465" y="5668"/>
                    <a:pt x="4465" y="5585"/>
                  </a:cubicBezTo>
                  <a:lnTo>
                    <a:pt x="4465" y="5394"/>
                  </a:lnTo>
                  <a:lnTo>
                    <a:pt x="4465" y="4942"/>
                  </a:lnTo>
                  <a:lnTo>
                    <a:pt x="4465" y="4085"/>
                  </a:lnTo>
                  <a:cubicBezTo>
                    <a:pt x="4465" y="3990"/>
                    <a:pt x="4393" y="3918"/>
                    <a:pt x="4298" y="3918"/>
                  </a:cubicBezTo>
                  <a:lnTo>
                    <a:pt x="4239" y="3918"/>
                  </a:lnTo>
                  <a:lnTo>
                    <a:pt x="4239" y="3489"/>
                  </a:lnTo>
                  <a:cubicBezTo>
                    <a:pt x="4524" y="3299"/>
                    <a:pt x="4667" y="2966"/>
                    <a:pt x="4763" y="2716"/>
                  </a:cubicBezTo>
                  <a:lnTo>
                    <a:pt x="5525" y="3037"/>
                  </a:lnTo>
                  <a:cubicBezTo>
                    <a:pt x="5584" y="3073"/>
                    <a:pt x="5644" y="3073"/>
                    <a:pt x="5703" y="3073"/>
                  </a:cubicBezTo>
                  <a:cubicBezTo>
                    <a:pt x="5763" y="3073"/>
                    <a:pt x="5822" y="3049"/>
                    <a:pt x="5858" y="3037"/>
                  </a:cubicBezTo>
                  <a:cubicBezTo>
                    <a:pt x="5965" y="3001"/>
                    <a:pt x="6060" y="2906"/>
                    <a:pt x="6096" y="2799"/>
                  </a:cubicBezTo>
                  <a:lnTo>
                    <a:pt x="6191" y="2585"/>
                  </a:lnTo>
                  <a:cubicBezTo>
                    <a:pt x="6239" y="2477"/>
                    <a:pt x="6239" y="2358"/>
                    <a:pt x="6191" y="2239"/>
                  </a:cubicBezTo>
                  <a:cubicBezTo>
                    <a:pt x="6144" y="2132"/>
                    <a:pt x="6060" y="2037"/>
                    <a:pt x="5953" y="2001"/>
                  </a:cubicBezTo>
                  <a:lnTo>
                    <a:pt x="5048" y="1608"/>
                  </a:lnTo>
                  <a:lnTo>
                    <a:pt x="5084" y="1465"/>
                  </a:lnTo>
                  <a:cubicBezTo>
                    <a:pt x="5120" y="1346"/>
                    <a:pt x="5108" y="1227"/>
                    <a:pt x="5025" y="1120"/>
                  </a:cubicBezTo>
                  <a:cubicBezTo>
                    <a:pt x="4965" y="1013"/>
                    <a:pt x="4870" y="942"/>
                    <a:pt x="4751" y="906"/>
                  </a:cubicBezTo>
                  <a:lnTo>
                    <a:pt x="4727" y="906"/>
                  </a:lnTo>
                  <a:cubicBezTo>
                    <a:pt x="4691" y="900"/>
                    <a:pt x="4655" y="897"/>
                    <a:pt x="4620" y="897"/>
                  </a:cubicBezTo>
                  <a:cubicBezTo>
                    <a:pt x="4584" y="897"/>
                    <a:pt x="4548" y="900"/>
                    <a:pt x="4513" y="906"/>
                  </a:cubicBezTo>
                  <a:cubicBezTo>
                    <a:pt x="4453" y="787"/>
                    <a:pt x="4346" y="691"/>
                    <a:pt x="4191" y="656"/>
                  </a:cubicBezTo>
                  <a:lnTo>
                    <a:pt x="4179" y="656"/>
                  </a:lnTo>
                  <a:cubicBezTo>
                    <a:pt x="4143" y="650"/>
                    <a:pt x="4108" y="647"/>
                    <a:pt x="4071" y="647"/>
                  </a:cubicBezTo>
                  <a:cubicBezTo>
                    <a:pt x="4033" y="647"/>
                    <a:pt x="3995" y="650"/>
                    <a:pt x="3953" y="656"/>
                  </a:cubicBezTo>
                  <a:cubicBezTo>
                    <a:pt x="3953" y="644"/>
                    <a:pt x="3941" y="632"/>
                    <a:pt x="3941" y="632"/>
                  </a:cubicBezTo>
                  <a:cubicBezTo>
                    <a:pt x="3882" y="525"/>
                    <a:pt x="3774" y="453"/>
                    <a:pt x="3655" y="418"/>
                  </a:cubicBezTo>
                  <a:lnTo>
                    <a:pt x="3643" y="418"/>
                  </a:lnTo>
                  <a:cubicBezTo>
                    <a:pt x="3614" y="412"/>
                    <a:pt x="3584" y="409"/>
                    <a:pt x="3554" y="409"/>
                  </a:cubicBezTo>
                  <a:cubicBezTo>
                    <a:pt x="3524" y="409"/>
                    <a:pt x="3495" y="412"/>
                    <a:pt x="3465" y="418"/>
                  </a:cubicBezTo>
                  <a:lnTo>
                    <a:pt x="3417" y="334"/>
                  </a:lnTo>
                  <a:cubicBezTo>
                    <a:pt x="3358" y="227"/>
                    <a:pt x="3250" y="156"/>
                    <a:pt x="3143" y="120"/>
                  </a:cubicBezTo>
                  <a:lnTo>
                    <a:pt x="3120" y="120"/>
                  </a:lnTo>
                  <a:cubicBezTo>
                    <a:pt x="3083" y="113"/>
                    <a:pt x="3047" y="109"/>
                    <a:pt x="3012" y="109"/>
                  </a:cubicBezTo>
                  <a:cubicBezTo>
                    <a:pt x="2931" y="109"/>
                    <a:pt x="2853" y="130"/>
                    <a:pt x="2786" y="180"/>
                  </a:cubicBezTo>
                  <a:cubicBezTo>
                    <a:pt x="2679" y="239"/>
                    <a:pt x="2608" y="346"/>
                    <a:pt x="2572" y="465"/>
                  </a:cubicBezTo>
                  <a:lnTo>
                    <a:pt x="2548" y="572"/>
                  </a:lnTo>
                  <a:lnTo>
                    <a:pt x="1369" y="72"/>
                  </a:lnTo>
                  <a:lnTo>
                    <a:pt x="1310" y="72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329585" y="2127494"/>
              <a:ext cx="108795" cy="197123"/>
            </a:xfrm>
            <a:custGeom>
              <a:avLst/>
              <a:gdLst/>
              <a:ahLst/>
              <a:cxnLst/>
              <a:rect l="l" t="t" r="r" b="b"/>
              <a:pathLst>
                <a:path w="3418" h="6193" extrusionOk="0">
                  <a:moveTo>
                    <a:pt x="1155" y="358"/>
                  </a:moveTo>
                  <a:cubicBezTo>
                    <a:pt x="1214" y="358"/>
                    <a:pt x="1274" y="418"/>
                    <a:pt x="1274" y="477"/>
                  </a:cubicBezTo>
                  <a:lnTo>
                    <a:pt x="1274" y="549"/>
                  </a:lnTo>
                  <a:lnTo>
                    <a:pt x="1274" y="1120"/>
                  </a:lnTo>
                  <a:cubicBezTo>
                    <a:pt x="1274" y="1203"/>
                    <a:pt x="1345" y="1275"/>
                    <a:pt x="1441" y="1275"/>
                  </a:cubicBezTo>
                  <a:cubicBezTo>
                    <a:pt x="1524" y="1275"/>
                    <a:pt x="1595" y="1203"/>
                    <a:pt x="1595" y="1120"/>
                  </a:cubicBezTo>
                  <a:lnTo>
                    <a:pt x="1595" y="584"/>
                  </a:lnTo>
                  <a:cubicBezTo>
                    <a:pt x="1619" y="537"/>
                    <a:pt x="1655" y="525"/>
                    <a:pt x="1703" y="525"/>
                  </a:cubicBezTo>
                  <a:lnTo>
                    <a:pt x="1715" y="525"/>
                  </a:lnTo>
                  <a:cubicBezTo>
                    <a:pt x="1774" y="525"/>
                    <a:pt x="1834" y="584"/>
                    <a:pt x="1834" y="644"/>
                  </a:cubicBezTo>
                  <a:lnTo>
                    <a:pt x="1834" y="668"/>
                  </a:lnTo>
                  <a:lnTo>
                    <a:pt x="1834" y="1132"/>
                  </a:lnTo>
                  <a:cubicBezTo>
                    <a:pt x="1834" y="1215"/>
                    <a:pt x="1917" y="1299"/>
                    <a:pt x="2000" y="1299"/>
                  </a:cubicBezTo>
                  <a:cubicBezTo>
                    <a:pt x="2096" y="1299"/>
                    <a:pt x="2167" y="1215"/>
                    <a:pt x="2167" y="1132"/>
                  </a:cubicBezTo>
                  <a:lnTo>
                    <a:pt x="2167" y="715"/>
                  </a:lnTo>
                  <a:cubicBezTo>
                    <a:pt x="2179" y="668"/>
                    <a:pt x="2226" y="656"/>
                    <a:pt x="2274" y="656"/>
                  </a:cubicBezTo>
                  <a:lnTo>
                    <a:pt x="2286" y="656"/>
                  </a:lnTo>
                  <a:cubicBezTo>
                    <a:pt x="2346" y="656"/>
                    <a:pt x="2405" y="715"/>
                    <a:pt x="2405" y="775"/>
                  </a:cubicBezTo>
                  <a:lnTo>
                    <a:pt x="2405" y="894"/>
                  </a:lnTo>
                  <a:lnTo>
                    <a:pt x="2405" y="1239"/>
                  </a:lnTo>
                  <a:cubicBezTo>
                    <a:pt x="2405" y="1322"/>
                    <a:pt x="2477" y="1394"/>
                    <a:pt x="2572" y="1394"/>
                  </a:cubicBezTo>
                  <a:cubicBezTo>
                    <a:pt x="2655" y="1394"/>
                    <a:pt x="2727" y="1322"/>
                    <a:pt x="2727" y="1239"/>
                  </a:cubicBezTo>
                  <a:lnTo>
                    <a:pt x="2727" y="894"/>
                  </a:lnTo>
                  <a:cubicBezTo>
                    <a:pt x="2727" y="834"/>
                    <a:pt x="2786" y="775"/>
                    <a:pt x="2846" y="775"/>
                  </a:cubicBezTo>
                  <a:lnTo>
                    <a:pt x="2869" y="775"/>
                  </a:lnTo>
                  <a:cubicBezTo>
                    <a:pt x="2929" y="775"/>
                    <a:pt x="2988" y="834"/>
                    <a:pt x="2988" y="894"/>
                  </a:cubicBezTo>
                  <a:lnTo>
                    <a:pt x="2988" y="1680"/>
                  </a:lnTo>
                  <a:lnTo>
                    <a:pt x="2988" y="1692"/>
                  </a:lnTo>
                  <a:cubicBezTo>
                    <a:pt x="3060" y="1858"/>
                    <a:pt x="3048" y="2442"/>
                    <a:pt x="2727" y="2692"/>
                  </a:cubicBezTo>
                  <a:cubicBezTo>
                    <a:pt x="2679" y="2727"/>
                    <a:pt x="2667" y="2763"/>
                    <a:pt x="2667" y="2823"/>
                  </a:cubicBezTo>
                  <a:lnTo>
                    <a:pt x="2667" y="3358"/>
                  </a:lnTo>
                  <a:lnTo>
                    <a:pt x="1060" y="3358"/>
                  </a:lnTo>
                  <a:lnTo>
                    <a:pt x="1060" y="2989"/>
                  </a:lnTo>
                  <a:cubicBezTo>
                    <a:pt x="1060" y="2930"/>
                    <a:pt x="1036" y="2882"/>
                    <a:pt x="988" y="2858"/>
                  </a:cubicBezTo>
                  <a:cubicBezTo>
                    <a:pt x="822" y="2739"/>
                    <a:pt x="405" y="2346"/>
                    <a:pt x="393" y="1965"/>
                  </a:cubicBezTo>
                  <a:cubicBezTo>
                    <a:pt x="381" y="1692"/>
                    <a:pt x="369" y="1370"/>
                    <a:pt x="464" y="1275"/>
                  </a:cubicBezTo>
                  <a:cubicBezTo>
                    <a:pt x="499" y="1257"/>
                    <a:pt x="547" y="1246"/>
                    <a:pt x="612" y="1246"/>
                  </a:cubicBezTo>
                  <a:cubicBezTo>
                    <a:pt x="636" y="1246"/>
                    <a:pt x="662" y="1248"/>
                    <a:pt x="691" y="1251"/>
                  </a:cubicBezTo>
                  <a:lnTo>
                    <a:pt x="691" y="1477"/>
                  </a:lnTo>
                  <a:cubicBezTo>
                    <a:pt x="691" y="1561"/>
                    <a:pt x="762" y="1632"/>
                    <a:pt x="857" y="1632"/>
                  </a:cubicBezTo>
                  <a:cubicBezTo>
                    <a:pt x="941" y="1632"/>
                    <a:pt x="1024" y="1561"/>
                    <a:pt x="1024" y="1477"/>
                  </a:cubicBezTo>
                  <a:lnTo>
                    <a:pt x="1024" y="477"/>
                  </a:lnTo>
                  <a:cubicBezTo>
                    <a:pt x="1024" y="418"/>
                    <a:pt x="1083" y="358"/>
                    <a:pt x="1143" y="358"/>
                  </a:cubicBezTo>
                  <a:close/>
                  <a:moveTo>
                    <a:pt x="2941" y="3692"/>
                  </a:moveTo>
                  <a:lnTo>
                    <a:pt x="2941" y="4216"/>
                  </a:lnTo>
                  <a:lnTo>
                    <a:pt x="810" y="4216"/>
                  </a:lnTo>
                  <a:lnTo>
                    <a:pt x="810" y="3692"/>
                  </a:lnTo>
                  <a:close/>
                  <a:moveTo>
                    <a:pt x="2941" y="4537"/>
                  </a:moveTo>
                  <a:lnTo>
                    <a:pt x="2941" y="5859"/>
                  </a:lnTo>
                  <a:lnTo>
                    <a:pt x="810" y="5859"/>
                  </a:lnTo>
                  <a:lnTo>
                    <a:pt x="810" y="4537"/>
                  </a:lnTo>
                  <a:close/>
                  <a:moveTo>
                    <a:pt x="1143" y="1"/>
                  </a:moveTo>
                  <a:cubicBezTo>
                    <a:pt x="881" y="1"/>
                    <a:pt x="679" y="203"/>
                    <a:pt x="679" y="465"/>
                  </a:cubicBezTo>
                  <a:lnTo>
                    <a:pt x="679" y="894"/>
                  </a:lnTo>
                  <a:cubicBezTo>
                    <a:pt x="642" y="889"/>
                    <a:pt x="607" y="887"/>
                    <a:pt x="573" y="887"/>
                  </a:cubicBezTo>
                  <a:cubicBezTo>
                    <a:pt x="439" y="887"/>
                    <a:pt x="326" y="923"/>
                    <a:pt x="250" y="989"/>
                  </a:cubicBezTo>
                  <a:cubicBezTo>
                    <a:pt x="0" y="1192"/>
                    <a:pt x="36" y="1573"/>
                    <a:pt x="48" y="1965"/>
                  </a:cubicBezTo>
                  <a:cubicBezTo>
                    <a:pt x="83" y="2477"/>
                    <a:pt x="548" y="2894"/>
                    <a:pt x="726" y="3049"/>
                  </a:cubicBezTo>
                  <a:lnTo>
                    <a:pt x="726" y="3335"/>
                  </a:lnTo>
                  <a:lnTo>
                    <a:pt x="631" y="3335"/>
                  </a:lnTo>
                  <a:cubicBezTo>
                    <a:pt x="536" y="3335"/>
                    <a:pt x="464" y="3406"/>
                    <a:pt x="464" y="3489"/>
                  </a:cubicBezTo>
                  <a:lnTo>
                    <a:pt x="464" y="4359"/>
                  </a:lnTo>
                  <a:lnTo>
                    <a:pt x="464" y="6025"/>
                  </a:lnTo>
                  <a:cubicBezTo>
                    <a:pt x="464" y="6121"/>
                    <a:pt x="536" y="6192"/>
                    <a:pt x="631" y="6192"/>
                  </a:cubicBezTo>
                  <a:lnTo>
                    <a:pt x="3108" y="6192"/>
                  </a:lnTo>
                  <a:cubicBezTo>
                    <a:pt x="3191" y="6192"/>
                    <a:pt x="3262" y="6121"/>
                    <a:pt x="3262" y="6025"/>
                  </a:cubicBezTo>
                  <a:lnTo>
                    <a:pt x="3262" y="4359"/>
                  </a:lnTo>
                  <a:lnTo>
                    <a:pt x="3262" y="3489"/>
                  </a:lnTo>
                  <a:cubicBezTo>
                    <a:pt x="3262" y="3406"/>
                    <a:pt x="3191" y="3335"/>
                    <a:pt x="3108" y="3335"/>
                  </a:cubicBezTo>
                  <a:lnTo>
                    <a:pt x="3000" y="3335"/>
                  </a:lnTo>
                  <a:lnTo>
                    <a:pt x="3000" y="2870"/>
                  </a:lnTo>
                  <a:cubicBezTo>
                    <a:pt x="3417" y="2465"/>
                    <a:pt x="3369" y="1727"/>
                    <a:pt x="3369" y="1632"/>
                  </a:cubicBezTo>
                  <a:lnTo>
                    <a:pt x="3369" y="858"/>
                  </a:lnTo>
                  <a:cubicBezTo>
                    <a:pt x="3369" y="608"/>
                    <a:pt x="3167" y="406"/>
                    <a:pt x="2905" y="406"/>
                  </a:cubicBezTo>
                  <a:lnTo>
                    <a:pt x="2893" y="406"/>
                  </a:lnTo>
                  <a:cubicBezTo>
                    <a:pt x="2822" y="406"/>
                    <a:pt x="2738" y="418"/>
                    <a:pt x="2667" y="465"/>
                  </a:cubicBezTo>
                  <a:cubicBezTo>
                    <a:pt x="2584" y="358"/>
                    <a:pt x="2465" y="287"/>
                    <a:pt x="2310" y="287"/>
                  </a:cubicBezTo>
                  <a:lnTo>
                    <a:pt x="2298" y="287"/>
                  </a:lnTo>
                  <a:cubicBezTo>
                    <a:pt x="2226" y="287"/>
                    <a:pt x="2143" y="299"/>
                    <a:pt x="2084" y="346"/>
                  </a:cubicBezTo>
                  <a:cubicBezTo>
                    <a:pt x="2000" y="239"/>
                    <a:pt x="1881" y="179"/>
                    <a:pt x="1750" y="179"/>
                  </a:cubicBezTo>
                  <a:lnTo>
                    <a:pt x="1726" y="179"/>
                  </a:lnTo>
                  <a:cubicBezTo>
                    <a:pt x="1667" y="179"/>
                    <a:pt x="1607" y="191"/>
                    <a:pt x="1548" y="203"/>
                  </a:cubicBezTo>
                  <a:cubicBezTo>
                    <a:pt x="1476" y="84"/>
                    <a:pt x="1334" y="1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6" name="Google Shape;1016;p44"/>
          <p:cNvGrpSpPr/>
          <p:nvPr/>
        </p:nvGrpSpPr>
        <p:grpSpPr>
          <a:xfrm>
            <a:off x="3476568" y="5189940"/>
            <a:ext cx="551809" cy="405310"/>
            <a:chOff x="2278533" y="2937377"/>
            <a:chExt cx="346788" cy="254704"/>
          </a:xfrm>
        </p:grpSpPr>
        <p:sp>
          <p:nvSpPr>
            <p:cNvPr id="1017" name="Google Shape;1017;p44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ahLst/>
              <a:cxn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ahLst/>
              <a:cxn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9" name="Google Shape;1019;p44"/>
          <p:cNvSpPr/>
          <p:nvPr/>
        </p:nvSpPr>
        <p:spPr>
          <a:xfrm rot="10800000">
            <a:off x="2029089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20" name="Google Shape;1020;p44"/>
          <p:cNvCxnSpPr>
            <a:endCxn id="1007" idx="3"/>
          </p:cNvCxnSpPr>
          <p:nvPr/>
        </p:nvCxnSpPr>
        <p:spPr>
          <a:xfrm rot="10800000">
            <a:off x="6270404" y="1465399"/>
            <a:ext cx="3156000" cy="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1021" name="Google Shape;1021;p44"/>
          <p:cNvCxnSpPr>
            <a:stCxn id="1008" idx="3"/>
          </p:cNvCxnSpPr>
          <p:nvPr/>
        </p:nvCxnSpPr>
        <p:spPr>
          <a:xfrm>
            <a:off x="4101071" y="5392602"/>
            <a:ext cx="5352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none" w="med" len="med"/>
          </a:ln>
        </p:spPr>
      </p:cxnSp>
      <p:sp>
        <p:nvSpPr>
          <p:cNvPr id="2" name="Text Box 1"/>
          <p:cNvSpPr txBox="1"/>
          <p:nvPr/>
        </p:nvSpPr>
        <p:spPr>
          <a:xfrm>
            <a:off x="2882265" y="3668395"/>
            <a:ext cx="38588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>
                <a:sym typeface="+mn-ea"/>
              </a:rPr>
              <a:t>Do you have any questions?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8"/>
          <p:cNvSpPr txBox="1">
            <a:spLocks noGrp="1"/>
          </p:cNvSpPr>
          <p:nvPr>
            <p:ph type="title"/>
          </p:nvPr>
        </p:nvSpPr>
        <p:spPr>
          <a:xfrm>
            <a:off x="4312285" y="2030730"/>
            <a:ext cx="3791585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  <a:t>PREPARED BY</a:t>
            </a:r>
            <a:endParaRPr sz="480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a typeface="Arial" panose="020B0604020202020204"/>
              <a:cs typeface="Arial" panose="020B0604020202020204"/>
            </a:endParaRPr>
          </a:p>
        </p:txBody>
      </p:sp>
      <p:sp>
        <p:nvSpPr>
          <p:cNvPr id="836" name="Google Shape;836;p38"/>
          <p:cNvSpPr txBox="1">
            <a:spLocks noGrp="1"/>
          </p:cNvSpPr>
          <p:nvPr>
            <p:ph type="subTitle" idx="1"/>
          </p:nvPr>
        </p:nvSpPr>
        <p:spPr>
          <a:xfrm>
            <a:off x="4311650" y="2439670"/>
            <a:ext cx="3726815" cy="24237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Name : Kanita Haider  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ID : C201216 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Semester : 5th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tx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+mn-ea"/>
              </a:rPr>
              <a:t>Section : 5AF</a:t>
            </a:r>
            <a:endParaRPr lang="en-US" altLang="en-GB" sz="2800">
              <a:solidFill>
                <a:schemeClr val="tx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+mn-ea"/>
            </a:endParaRPr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38" name="Google Shape;838;p38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ABOUT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839" name="Google Shape;839;p38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40" name="Google Shape;840;p38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41" name="Google Shape;841;p38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43" name="Google Shape;843;p38"/>
          <p:cNvSpPr/>
          <p:nvPr/>
        </p:nvSpPr>
        <p:spPr>
          <a:xfrm>
            <a:off x="2940140" y="1253273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Google Shape;844;p38"/>
          <p:cNvSpPr/>
          <p:nvPr/>
        </p:nvSpPr>
        <p:spPr>
          <a:xfrm>
            <a:off x="329370" y="4558413"/>
            <a:ext cx="710400" cy="71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  <a:effectLst>
            <a:outerShdw blurRad="57150" dist="123825" dir="3300000" algn="bl" rotWithShape="0">
              <a:srgbClr val="CCCCCC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45" name="Google Shape;845;p38"/>
          <p:cNvCxnSpPr/>
          <p:nvPr/>
        </p:nvCxnSpPr>
        <p:spPr>
          <a:xfrm rot="5400000">
            <a:off x="2672840" y="2407973"/>
            <a:ext cx="1066800" cy="1782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cxnSp>
        <p:nvCxnSpPr>
          <p:cNvPr id="846" name="Google Shape;846;p38"/>
          <p:cNvCxnSpPr>
            <a:stCxn id="844" idx="2"/>
          </p:cNvCxnSpPr>
          <p:nvPr/>
        </p:nvCxnSpPr>
        <p:spPr>
          <a:xfrm rot="-5400000">
            <a:off x="1241370" y="4331013"/>
            <a:ext cx="381000" cy="1494600"/>
          </a:xfrm>
          <a:prstGeom prst="bentConnector3">
            <a:avLst>
              <a:gd name="adj1" fmla="val -6627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diamond" w="med" len="med"/>
            <a:tailEnd type="diamond" w="med" len="med"/>
          </a:ln>
        </p:spPr>
      </p:cxnSp>
      <p:grpSp>
        <p:nvGrpSpPr>
          <p:cNvPr id="847" name="Google Shape;847;p38"/>
          <p:cNvGrpSpPr/>
          <p:nvPr/>
        </p:nvGrpSpPr>
        <p:grpSpPr>
          <a:xfrm>
            <a:off x="3115966" y="1369398"/>
            <a:ext cx="358749" cy="478136"/>
            <a:chOff x="5194002" y="1511297"/>
            <a:chExt cx="259605" cy="346024"/>
          </a:xfrm>
        </p:grpSpPr>
        <p:sp>
          <p:nvSpPr>
            <p:cNvPr id="848" name="Google Shape;848;p38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52" name="Google Shape;852;p38"/>
          <p:cNvSpPr/>
          <p:nvPr/>
        </p:nvSpPr>
        <p:spPr>
          <a:xfrm>
            <a:off x="483875" y="4679464"/>
            <a:ext cx="442383" cy="44096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p38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4" name="Google Shape;854;p38"/>
          <p:cNvGrpSpPr/>
          <p:nvPr/>
        </p:nvGrpSpPr>
        <p:grpSpPr>
          <a:xfrm>
            <a:off x="3986930" y="4863184"/>
            <a:ext cx="574142" cy="619141"/>
            <a:chOff x="1271525" y="4920325"/>
            <a:chExt cx="655039" cy="706378"/>
          </a:xfrm>
        </p:grpSpPr>
        <p:sp>
          <p:nvSpPr>
            <p:cNvPr id="855" name="Google Shape;855;p38"/>
            <p:cNvSpPr/>
            <p:nvPr/>
          </p:nvSpPr>
          <p:spPr>
            <a:xfrm>
              <a:off x="1513164" y="4920325"/>
              <a:ext cx="413400" cy="413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1271525" y="5375603"/>
              <a:ext cx="251100" cy="251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7" name="Google Shape;857;p38"/>
          <p:cNvGrpSpPr/>
          <p:nvPr/>
        </p:nvGrpSpPr>
        <p:grpSpPr>
          <a:xfrm>
            <a:off x="8038184" y="1403793"/>
            <a:ext cx="222000" cy="502950"/>
            <a:chOff x="690709" y="1212543"/>
            <a:chExt cx="222000" cy="502950"/>
          </a:xfrm>
        </p:grpSpPr>
        <p:sp>
          <p:nvSpPr>
            <p:cNvPr id="858" name="Google Shape;858;p38"/>
            <p:cNvSpPr/>
            <p:nvPr/>
          </p:nvSpPr>
          <p:spPr>
            <a:xfrm>
              <a:off x="690709" y="149349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690709" y="1212543"/>
              <a:ext cx="222000" cy="222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93" name="Google Shape;10393;p78"/>
          <p:cNvGrpSpPr/>
          <p:nvPr/>
        </p:nvGrpSpPr>
        <p:grpSpPr>
          <a:xfrm>
            <a:off x="1235710" y="2030730"/>
            <a:ext cx="1586865" cy="2175510"/>
            <a:chOff x="3926225" y="4399275"/>
            <a:chExt cx="360775" cy="483150"/>
          </a:xfrm>
        </p:grpSpPr>
        <p:sp>
          <p:nvSpPr>
            <p:cNvPr id="10394" name="Google Shape;10394;p78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95" name="Google Shape;10395;p78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>
            <a:spLocks noGrp="1"/>
          </p:cNvSpPr>
          <p:nvPr>
            <p:ph type="ctrTitle"/>
          </p:nvPr>
        </p:nvSpPr>
        <p:spPr>
          <a:xfrm>
            <a:off x="549910" y="1564005"/>
            <a:ext cx="4594225" cy="3180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40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  <a:sym typeface="+mn-ea"/>
              </a:rPr>
              <a:t>A project Proposal </a:t>
            </a:r>
            <a:br>
              <a:rPr sz="4400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</a:br>
            <a:r>
              <a:rPr sz="440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  <a:sym typeface="+mn-ea"/>
              </a:rPr>
              <a:t>On </a:t>
            </a:r>
            <a:br>
              <a:rPr sz="4000" b="1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a typeface="Arial" panose="020B0604020202020204"/>
                <a:cs typeface="Arial" panose="020B0604020202020204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E-Commerce </a:t>
            </a:r>
            <a:br>
              <a:rPr lang="en-GB" sz="4800" b="0" dirty="0">
                <a:solidFill>
                  <a:schemeClr val="accent1"/>
                </a:solidFill>
                <a:sym typeface="+mn-ea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Web </a:t>
            </a:r>
            <a:br>
              <a:rPr lang="en-GB" sz="4800" b="0" dirty="0">
                <a:solidFill>
                  <a:schemeClr val="accent1"/>
                </a:solidFill>
                <a:sym typeface="+mn-ea"/>
              </a:rPr>
            </a:br>
            <a:r>
              <a:rPr lang="en-GB" sz="4800" b="0" dirty="0">
                <a:solidFill>
                  <a:schemeClr val="accent1"/>
                </a:solidFill>
                <a:sym typeface="+mn-ea"/>
              </a:rPr>
              <a:t>Application</a:t>
            </a:r>
            <a:endParaRPr lang="en-GB" sz="4800" b="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04" name="Google Shape;704;p33">
            <a:hlinkClick r:id="rId1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705" name="Google Shape;705;p33">
            <a:hlinkClick r:id="rId2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BUDGET</a:t>
            </a:r>
            <a:endParaRPr lang="en-GB" dirty="0"/>
          </a:p>
        </p:txBody>
      </p:sp>
      <p:sp>
        <p:nvSpPr>
          <p:cNvPr id="706" name="Google Shape;706;p3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2"/>
                </a:solidFill>
              </a:rPr>
              <a:t>PROJECT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708" name="Google Shape;708;p33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709" name="Google Shape;709;p33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8287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TIMELINE</a:t>
            </a:r>
            <a:endParaRPr lang="en-GB" dirty="0"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4881525" y="1458397"/>
            <a:ext cx="431613" cy="583318"/>
            <a:chOff x="4881525" y="1458397"/>
            <a:chExt cx="431613" cy="583318"/>
          </a:xfrm>
        </p:grpSpPr>
        <p:sp>
          <p:nvSpPr>
            <p:cNvPr id="738" name="Google Shape;738;p33"/>
            <p:cNvSpPr/>
            <p:nvPr/>
          </p:nvSpPr>
          <p:spPr>
            <a:xfrm>
              <a:off x="5050337" y="1778915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4881525" y="1458397"/>
              <a:ext cx="262800" cy="262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0" name="Google Shape;740;p33"/>
          <p:cNvGrpSpPr/>
          <p:nvPr/>
        </p:nvGrpSpPr>
        <p:grpSpPr>
          <a:xfrm>
            <a:off x="558458" y="5473088"/>
            <a:ext cx="680933" cy="492395"/>
            <a:chOff x="558458" y="5473088"/>
            <a:chExt cx="680933" cy="492395"/>
          </a:xfrm>
        </p:grpSpPr>
        <p:sp>
          <p:nvSpPr>
            <p:cNvPr id="741" name="Google Shape;741;p33"/>
            <p:cNvSpPr/>
            <p:nvPr/>
          </p:nvSpPr>
          <p:spPr>
            <a:xfrm>
              <a:off x="558458" y="5473088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1002992" y="572908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3" name="Google Shape;743;p33"/>
          <p:cNvGrpSpPr/>
          <p:nvPr/>
        </p:nvGrpSpPr>
        <p:grpSpPr>
          <a:xfrm>
            <a:off x="8380955" y="4843207"/>
            <a:ext cx="236400" cy="844443"/>
            <a:chOff x="8435600" y="4843207"/>
            <a:chExt cx="236400" cy="844443"/>
          </a:xfrm>
        </p:grpSpPr>
        <p:sp>
          <p:nvSpPr>
            <p:cNvPr id="744" name="Google Shape;744;p33"/>
            <p:cNvSpPr/>
            <p:nvPr/>
          </p:nvSpPr>
          <p:spPr>
            <a:xfrm>
              <a:off x="8435600" y="4843207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8435600" y="5147229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8435600" y="5451250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426210" y="117792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1" name="Picture 30" descr="e-commerce-web-app-vect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45" y="717550"/>
            <a:ext cx="3837305" cy="4589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project pic\e-commerce-website-1536x900.pnge-commerce-website-1536x90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06135" y="2258595"/>
            <a:ext cx="4011930" cy="235013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304165" y="340995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Intruduction</a:t>
            </a:r>
            <a:endParaRPr lang="en-US" altLang="en-GB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5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7" name="Google Shape;817;p37"/>
          <p:cNvSpPr txBox="1">
            <a:spLocks noGrp="1"/>
          </p:cNvSpPr>
          <p:nvPr>
            <p:ph type="subTitle" idx="2"/>
          </p:nvPr>
        </p:nvSpPr>
        <p:spPr>
          <a:xfrm>
            <a:off x="759515" y="4323928"/>
            <a:ext cx="3514483" cy="117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Buying and selling of products on online service or over the internet is called e-commerce</a:t>
            </a:r>
            <a:r>
              <a:rPr lang="en-US" b="1" dirty="0"/>
              <a:t>, </a:t>
            </a:r>
            <a:r>
              <a:rPr lang="en-US" dirty="0"/>
              <a:t>and people who do it are commers.</a:t>
            </a:r>
            <a:endParaRPr lang="en-GB" dirty="0"/>
          </a:p>
        </p:txBody>
      </p:sp>
      <p:sp>
        <p:nvSpPr>
          <p:cNvPr id="818" name="Google Shape;818;p37"/>
          <p:cNvSpPr/>
          <p:nvPr/>
        </p:nvSpPr>
        <p:spPr>
          <a:xfrm>
            <a:off x="997469" y="1975265"/>
            <a:ext cx="1478527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01</a:t>
            </a:r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5500550" y="2643732"/>
            <a:ext cx="236400" cy="540421"/>
            <a:chOff x="5500550" y="2643732"/>
            <a:chExt cx="236400" cy="540421"/>
          </a:xfrm>
        </p:grpSpPr>
        <p:sp>
          <p:nvSpPr>
            <p:cNvPr id="823" name="Google Shape;823;p3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/>
          <p:nvPr/>
        </p:nvSpPr>
        <p:spPr>
          <a:xfrm>
            <a:off x="695167" y="1351344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40"/>
          <p:cNvSpPr/>
          <p:nvPr/>
        </p:nvSpPr>
        <p:spPr>
          <a:xfrm>
            <a:off x="4438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4933950" y="2221865"/>
            <a:ext cx="3845560" cy="351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Online shopping is a platform that embraces technology and at the same time incorporates the various needs of a people to enable them shop at their comfort.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I am doing an e-commerce online store call </a:t>
            </a:r>
            <a:r>
              <a:rPr lang="en-US" sz="1700" b="1" dirty="0">
                <a:solidFill>
                  <a:schemeClr val="dk2"/>
                </a:solidFill>
              </a:rPr>
              <a:t>cara.com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Types of Users of the website are: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Visitors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Customers ( Registered Member )</a:t>
            </a:r>
            <a:endParaRPr lang="en-US" sz="17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</a:rPr>
              <a:t>• Admin</a:t>
            </a:r>
            <a:endParaRPr lang="en-US" sz="1700" b="1" dirty="0">
              <a:solidFill>
                <a:schemeClr val="dk2"/>
              </a:solidFill>
            </a:endParaRPr>
          </a:p>
        </p:txBody>
      </p:sp>
      <p:pic>
        <p:nvPicPr>
          <p:cNvPr id="892" name="Google Shape;892;p40" descr="D:\5th sem tools html\project\project pic\E-commerce-Web-Application_-Why-Your-Business-Needs-One.pngE-commerce-Web-Application_-Why-Your-Business-Needs-On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3848" y="2221547"/>
            <a:ext cx="3623100" cy="241490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sp>
        <p:nvSpPr>
          <p:cNvPr id="893" name="Google Shape;893;p4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94" name="Google Shape;894;p4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ABOUT</a:t>
            </a:r>
            <a:endParaRPr lang="en-GB">
              <a:solidFill>
                <a:schemeClr val="accent2"/>
              </a:solidFill>
            </a:endParaRPr>
          </a:p>
        </p:txBody>
      </p:sp>
      <p:sp>
        <p:nvSpPr>
          <p:cNvPr id="895" name="Google Shape;895;p4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96" name="Google Shape;89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97" name="Google Shape;897;p40">
            <a:hlinkClick r:id="rId5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898" name="Google Shape;898;p40"/>
          <p:cNvGrpSpPr/>
          <p:nvPr/>
        </p:nvGrpSpPr>
        <p:grpSpPr>
          <a:xfrm>
            <a:off x="581262" y="1529963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3689904" y="4938432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1312240" y="5517026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37"/>
          <p:cNvSpPr/>
          <p:nvPr/>
        </p:nvSpPr>
        <p:spPr>
          <a:xfrm>
            <a:off x="5151755" y="1249680"/>
            <a:ext cx="1478280" cy="13258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7" descr="D:\5th sem tools html\project\project pic\shopify_vector_image.jpgshopify_vector_imag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66515" y="816610"/>
            <a:ext cx="5277485" cy="522541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37"/>
          <p:cNvSpPr txBox="1">
            <a:spLocks noGrp="1"/>
          </p:cNvSpPr>
          <p:nvPr>
            <p:ph type="title"/>
          </p:nvPr>
        </p:nvSpPr>
        <p:spPr>
          <a:xfrm>
            <a:off x="557530" y="3434080"/>
            <a:ext cx="42195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Project </a:t>
            </a:r>
            <a:br>
              <a:rPr lang="en-US" altLang="en-GB"/>
            </a:br>
            <a:r>
              <a:rPr lang="en-US" altLang="en-GB"/>
              <a:t>objective</a:t>
            </a:r>
            <a:endParaRPr lang="en-US" altLang="en-GB"/>
          </a:p>
        </p:txBody>
      </p:sp>
      <p:sp>
        <p:nvSpPr>
          <p:cNvPr id="812" name="Google Shape;812;p37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811530" y="174625"/>
            <a:ext cx="1235710" cy="405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INTRUDUCTION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13" name="Google Shape;81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</a:t>
            </a:r>
            <a:endParaRPr lang="en-US" altLang="en-GB"/>
          </a:p>
        </p:txBody>
      </p:sp>
      <p:sp>
        <p:nvSpPr>
          <p:cNvPr id="814" name="Google Shape;814;p37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815" name="Google Shape;815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16" name="Google Shape;816;p37"/>
          <p:cNvSpPr txBox="1">
            <a:spLocks noGrp="1"/>
          </p:cNvSpPr>
          <p:nvPr>
            <p:ph type="subTitle" idx="1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17" name="Google Shape;817;p37"/>
          <p:cNvSpPr txBox="1">
            <a:spLocks noGrp="1"/>
          </p:cNvSpPr>
          <p:nvPr>
            <p:ph type="subTitle" idx="2"/>
          </p:nvPr>
        </p:nvSpPr>
        <p:spPr>
          <a:xfrm>
            <a:off x="557585" y="4709373"/>
            <a:ext cx="3514483" cy="1173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develop an online shop mall that will serve specific special needs of every customer</a:t>
            </a:r>
            <a:endParaRPr lang="en-US" dirty="0"/>
          </a:p>
        </p:txBody>
      </p:sp>
      <p:sp>
        <p:nvSpPr>
          <p:cNvPr id="818" name="Google Shape;818;p37"/>
          <p:cNvSpPr/>
          <p:nvPr/>
        </p:nvSpPr>
        <p:spPr>
          <a:xfrm>
            <a:off x="811414" y="1340900"/>
            <a:ext cx="1478527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2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819" name="Google Shape;819;p37"/>
          <p:cNvGrpSpPr/>
          <p:nvPr/>
        </p:nvGrpSpPr>
        <p:grpSpPr>
          <a:xfrm>
            <a:off x="3470151" y="1675213"/>
            <a:ext cx="703669" cy="670009"/>
            <a:chOff x="3470151" y="1675213"/>
            <a:chExt cx="703669" cy="670009"/>
          </a:xfrm>
        </p:grpSpPr>
        <p:sp>
          <p:nvSpPr>
            <p:cNvPr id="820" name="Google Shape;820;p37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5500550" y="2643732"/>
            <a:ext cx="236400" cy="540421"/>
            <a:chOff x="5500550" y="2643732"/>
            <a:chExt cx="236400" cy="540421"/>
          </a:xfrm>
        </p:grpSpPr>
        <p:sp>
          <p:nvSpPr>
            <p:cNvPr id="823" name="Google Shape;823;p37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4938300" y="5304561"/>
            <a:ext cx="661400" cy="656314"/>
            <a:chOff x="4938300" y="5304561"/>
            <a:chExt cx="661400" cy="656314"/>
          </a:xfrm>
        </p:grpSpPr>
        <p:sp>
          <p:nvSpPr>
            <p:cNvPr id="826" name="Google Shape;826;p37"/>
            <p:cNvSpPr/>
            <p:nvPr/>
          </p:nvSpPr>
          <p:spPr>
            <a:xfrm>
              <a:off x="4938300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5305700" y="5304561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305689" y="5666875"/>
              <a:ext cx="294000" cy="294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29" name="Google Shape;829;p37"/>
          <p:cNvSpPr/>
          <p:nvPr/>
        </p:nvSpPr>
        <p:spPr>
          <a:xfrm>
            <a:off x="399850" y="5176679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7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/>
          <p:nvPr/>
        </p:nvSpPr>
        <p:spPr>
          <a:xfrm>
            <a:off x="695167" y="1351344"/>
            <a:ext cx="3357600" cy="3357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40"/>
          <p:cNvSpPr/>
          <p:nvPr/>
        </p:nvSpPr>
        <p:spPr>
          <a:xfrm>
            <a:off x="4438234" y="1156838"/>
            <a:ext cx="1638944" cy="162986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40"/>
          <p:cNvSpPr txBox="1">
            <a:spLocks noGrp="1"/>
          </p:cNvSpPr>
          <p:nvPr>
            <p:ph type="body" idx="1"/>
          </p:nvPr>
        </p:nvSpPr>
        <p:spPr>
          <a:xfrm>
            <a:off x="4686300" y="2575560"/>
            <a:ext cx="4457065" cy="323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1. View Home Banners or Slide Show Gallery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2. Browse Merchandises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3. View Product Details with ( HD Photos gallery, rapid climb, in and whizz out ) 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4. Become a Member through Registration procedure.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5. Add to cart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7. Payment.</a:t>
            </a:r>
            <a:endParaRPr lang="en-US" sz="17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</a:rPr>
              <a:t>9. Shipping</a:t>
            </a:r>
            <a:endParaRPr lang="en-US" sz="1700" dirty="0">
              <a:solidFill>
                <a:schemeClr val="dk2"/>
              </a:solidFill>
            </a:endParaRPr>
          </a:p>
        </p:txBody>
      </p:sp>
      <p:pic>
        <p:nvPicPr>
          <p:cNvPr id="892" name="Google Shape;892;p40" descr="D:\5th sem tools html\project\project pic\ecommerce-website-.pngecommerce-website-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4538" y="1808797"/>
            <a:ext cx="2678430" cy="2414905"/>
          </a:xfrm>
          <a:prstGeom prst="roundRect">
            <a:avLst>
              <a:gd name="adj" fmla="val 10682"/>
            </a:avLst>
          </a:prstGeom>
          <a:noFill/>
          <a:ln>
            <a:noFill/>
          </a:ln>
        </p:spPr>
      </p:pic>
      <p:sp>
        <p:nvSpPr>
          <p:cNvPr id="893" name="Google Shape;893;p40"/>
          <p:cNvSpPr txBox="1">
            <a:spLocks noGrp="1"/>
          </p:cNvSpPr>
          <p:nvPr>
            <p:ph type="subTitle" idx="2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894" name="Google Shape;894;p40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2"/>
                </a:solidFill>
              </a:rPr>
              <a:t>Project</a:t>
            </a:r>
            <a:endParaRPr lang="en-US" altLang="en-GB">
              <a:solidFill>
                <a:schemeClr val="accent2"/>
              </a:solidFill>
            </a:endParaRPr>
          </a:p>
        </p:txBody>
      </p:sp>
      <p:sp>
        <p:nvSpPr>
          <p:cNvPr id="895" name="Google Shape;895;p40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896" name="Google Shape;89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897" name="Google Shape;897;p40">
            <a:hlinkClick r:id="rId4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grpSp>
        <p:nvGrpSpPr>
          <p:cNvPr id="898" name="Google Shape;898;p40"/>
          <p:cNvGrpSpPr/>
          <p:nvPr/>
        </p:nvGrpSpPr>
        <p:grpSpPr>
          <a:xfrm>
            <a:off x="581262" y="1529963"/>
            <a:ext cx="623677" cy="453227"/>
            <a:chOff x="733662" y="1529963"/>
            <a:chExt cx="623677" cy="453227"/>
          </a:xfrm>
        </p:grpSpPr>
        <p:sp>
          <p:nvSpPr>
            <p:cNvPr id="899" name="Google Shape;899;p40"/>
            <p:cNvSpPr/>
            <p:nvPr/>
          </p:nvSpPr>
          <p:spPr>
            <a:xfrm>
              <a:off x="733662" y="152996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18039" y="1643890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3689904" y="4938432"/>
            <a:ext cx="794719" cy="786387"/>
            <a:chOff x="3689904" y="4862232"/>
            <a:chExt cx="794719" cy="786387"/>
          </a:xfrm>
        </p:grpSpPr>
        <p:sp>
          <p:nvSpPr>
            <p:cNvPr id="906" name="Google Shape;906;p40"/>
            <p:cNvSpPr/>
            <p:nvPr/>
          </p:nvSpPr>
          <p:spPr>
            <a:xfrm>
              <a:off x="4145323" y="5309319"/>
              <a:ext cx="339300" cy="339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3689904" y="4862232"/>
              <a:ext cx="405300" cy="405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8" name="Google Shape;908;p40"/>
          <p:cNvSpPr/>
          <p:nvPr/>
        </p:nvSpPr>
        <p:spPr>
          <a:xfrm rot="10800000">
            <a:off x="108087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1312240" y="5517026"/>
            <a:ext cx="501811" cy="216007"/>
            <a:chOff x="1312240" y="5440826"/>
            <a:chExt cx="501811" cy="216007"/>
          </a:xfrm>
        </p:grpSpPr>
        <p:sp>
          <p:nvSpPr>
            <p:cNvPr id="910" name="Google Shape;910;p40"/>
            <p:cNvSpPr/>
            <p:nvPr/>
          </p:nvSpPr>
          <p:spPr>
            <a:xfrm rot="5400000">
              <a:off x="1312240" y="5440826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0"/>
            <p:cNvSpPr/>
            <p:nvPr/>
          </p:nvSpPr>
          <p:spPr>
            <a:xfrm rot="5400000">
              <a:off x="1598051" y="5440833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8" name="Google Shape;818;p37"/>
          <p:cNvSpPr/>
          <p:nvPr/>
        </p:nvSpPr>
        <p:spPr>
          <a:xfrm>
            <a:off x="5151755" y="1249680"/>
            <a:ext cx="1478280" cy="13258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5151980" y="1570747"/>
            <a:ext cx="262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>
                <a:sym typeface="+mn-ea"/>
              </a:rPr>
              <a:t>Specific Objectives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42" descr="D:\5th sem tools html\project\project pic\php-ecommerce-web-solutions.jpgphp-ecommerce-web-solution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435" y="1828700"/>
            <a:ext cx="4063800" cy="319976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xfrm>
            <a:off x="4777105" y="3646805"/>
            <a:ext cx="4464050" cy="1517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0" dirty="0"/>
              <a:t>Requirements</a:t>
            </a:r>
            <a:br>
              <a:rPr lang="en-US" altLang="en-GB" b="0" dirty="0"/>
            </a:br>
            <a:endParaRPr lang="en-GB"/>
          </a:p>
        </p:txBody>
      </p:sp>
      <p:sp>
        <p:nvSpPr>
          <p:cNvPr id="947" name="Google Shape;947;p42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accent2"/>
                </a:solidFill>
              </a:rPr>
              <a:t>PROJECT</a:t>
            </a:r>
            <a:endParaRPr lang="en-US" altLang="en-GB" b="1">
              <a:solidFill>
                <a:schemeClr val="accent2"/>
              </a:solidFill>
            </a:endParaRPr>
          </a:p>
        </p:txBody>
      </p:sp>
      <p:sp>
        <p:nvSpPr>
          <p:cNvPr id="949" name="Google Shape;949;p42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endParaRPr lang="en-GB"/>
          </a:p>
        </p:txBody>
      </p:sp>
      <p:sp>
        <p:nvSpPr>
          <p:cNvPr id="950" name="Google Shape;950;p42"/>
          <p:cNvSpPr txBox="1">
            <a:spLocks noGrp="1"/>
          </p:cNvSpPr>
          <p:nvPr>
            <p:ph type="subTitle" idx="6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951" name="Google Shape;951;p4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952" name="Google Shape;952;p42"/>
          <p:cNvSpPr/>
          <p:nvPr/>
        </p:nvSpPr>
        <p:spPr>
          <a:xfrm>
            <a:off x="5153862" y="1975265"/>
            <a:ext cx="1688442" cy="133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0</a:t>
            </a:r>
            <a:r>
              <a:rPr lang="en-US" b="1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 panose="02000000000000000000"/>
              </a:rPr>
              <a:t>3</a:t>
            </a:r>
            <a:endParaRPr lang="en-US" b="1" i="0"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 panose="02000000000000000000"/>
            </a:endParaRPr>
          </a:p>
        </p:txBody>
      </p:sp>
      <p:grpSp>
        <p:nvGrpSpPr>
          <p:cNvPr id="953" name="Google Shape;953;p42"/>
          <p:cNvGrpSpPr/>
          <p:nvPr/>
        </p:nvGrpSpPr>
        <p:grpSpPr>
          <a:xfrm>
            <a:off x="7626544" y="1675213"/>
            <a:ext cx="703669" cy="670009"/>
            <a:chOff x="3470151" y="1675213"/>
            <a:chExt cx="703669" cy="670009"/>
          </a:xfrm>
        </p:grpSpPr>
        <p:sp>
          <p:nvSpPr>
            <p:cNvPr id="954" name="Google Shape;954;p42"/>
            <p:cNvSpPr/>
            <p:nvPr/>
          </p:nvSpPr>
          <p:spPr>
            <a:xfrm>
              <a:off x="3784720" y="1675213"/>
              <a:ext cx="389100" cy="389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3470151" y="210882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21293" y="4860733"/>
            <a:ext cx="236400" cy="540421"/>
            <a:chOff x="5500550" y="2643732"/>
            <a:chExt cx="236400" cy="540421"/>
          </a:xfrm>
        </p:grpSpPr>
        <p:sp>
          <p:nvSpPr>
            <p:cNvPr id="957" name="Google Shape;957;p42"/>
            <p:cNvSpPr/>
            <p:nvPr/>
          </p:nvSpPr>
          <p:spPr>
            <a:xfrm>
              <a:off x="5500550" y="2643732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5500550" y="2947754"/>
              <a:ext cx="236400" cy="23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9" name="Google Shape;959;p42"/>
          <p:cNvSpPr/>
          <p:nvPr/>
        </p:nvSpPr>
        <p:spPr>
          <a:xfrm>
            <a:off x="4679193" y="5412704"/>
            <a:ext cx="236400" cy="236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0" name="Google Shape;960;p42"/>
          <p:cNvSpPr/>
          <p:nvPr/>
        </p:nvSpPr>
        <p:spPr>
          <a:xfrm rot="10800000">
            <a:off x="2029098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1" name="Google Shape;961;p42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2" name="Text Box 1"/>
          <p:cNvSpPr txBox="1"/>
          <p:nvPr/>
        </p:nvSpPr>
        <p:spPr>
          <a:xfrm>
            <a:off x="6635115" y="282384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591300" y="234378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7"/>
          <p:cNvSpPr txBox="1">
            <a:spLocks noGrp="1"/>
          </p:cNvSpPr>
          <p:nvPr>
            <p:ph type="subTitle" idx="2"/>
          </p:nvPr>
        </p:nvSpPr>
        <p:spPr>
          <a:xfrm>
            <a:off x="926465" y="2148205"/>
            <a:ext cx="7828915" cy="2519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Operating System : Windows 7 or Higher</a:t>
            </a:r>
            <a:endParaRPr lang="en-GB" sz="2400" b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Front-End</a:t>
            </a: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             </a:t>
            </a: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: HTML, CSS, JavaScript, </a:t>
            </a: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Jquery, Bootstrap</a:t>
            </a:r>
            <a:endParaRPr lang="en-GB" sz="2400" b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Back</a:t>
            </a: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End</a:t>
            </a: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               : Php,Laravel,Mysql.</a:t>
            </a:r>
            <a:endParaRPr lang="en-US" altLang="en-GB" sz="2400" b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Database              : phpmyadmin</a:t>
            </a:r>
            <a:endParaRPr lang="en-GB" sz="2400" b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Application           </a:t>
            </a: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: V</a:t>
            </a: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GB" sz="2400" b="0">
                <a:solidFill>
                  <a:schemeClr val="tx1">
                    <a:lumMod val="50000"/>
                  </a:schemeClr>
                </a:solidFill>
              </a:rPr>
              <a:t> Code</a:t>
            </a:r>
            <a:r>
              <a:rPr lang="en-US" altLang="en-GB" sz="2400" b="0">
                <a:solidFill>
                  <a:schemeClr val="tx1">
                    <a:lumMod val="50000"/>
                  </a:schemeClr>
                </a:solidFill>
              </a:rPr>
              <a:t>,Canva,Xaamp.</a:t>
            </a:r>
            <a:endParaRPr lang="en-US" altLang="en-GB" sz="2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64" name="Google Shape;1064;p47">
            <a:hlinkClick r:id="rId1" action="ppaction://hlinksldjump"/>
          </p:cNvPr>
          <p:cNvSpPr txBox="1">
            <a:spLocks noGrp="1"/>
          </p:cNvSpPr>
          <p:nvPr>
            <p:ph type="subTitle" idx="6"/>
          </p:nvPr>
        </p:nvSpPr>
        <p:spPr>
          <a:xfrm>
            <a:off x="187459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 lang="en-GB"/>
          </a:p>
        </p:txBody>
      </p:sp>
      <p:sp>
        <p:nvSpPr>
          <p:cNvPr id="1067" name="Google Shape;1067;p47">
            <a:hlinkClick r:id="rId2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92637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</a:t>
            </a:r>
            <a:endParaRPr lang="en-GB"/>
          </a:p>
        </p:txBody>
      </p:sp>
      <p:sp>
        <p:nvSpPr>
          <p:cNvPr id="1068" name="Google Shape;1068;p47">
            <a:hlinkClick r:id="rId3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822823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</a:rPr>
              <a:t>PROJECT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070" name="Google Shape;1070;p47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3771048" y="174350"/>
            <a:ext cx="10059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1086" name="Google Shape;1086;p47"/>
          <p:cNvSpPr/>
          <p:nvPr/>
        </p:nvSpPr>
        <p:spPr>
          <a:xfrm rot="10800000">
            <a:off x="2977323" y="655561"/>
            <a:ext cx="696900" cy="79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89000">
                <a:schemeClr val="l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7" name="Google Shape;1087;p47"/>
          <p:cNvGrpSpPr/>
          <p:nvPr/>
        </p:nvGrpSpPr>
        <p:grpSpPr>
          <a:xfrm>
            <a:off x="701896" y="1667408"/>
            <a:ext cx="493475" cy="514425"/>
            <a:chOff x="7025787" y="2427970"/>
            <a:chExt cx="493475" cy="514425"/>
          </a:xfrm>
        </p:grpSpPr>
        <p:sp>
          <p:nvSpPr>
            <p:cNvPr id="1088" name="Google Shape;1088;p47"/>
            <p:cNvSpPr/>
            <p:nvPr/>
          </p:nvSpPr>
          <p:spPr>
            <a:xfrm>
              <a:off x="7025787" y="2726395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7025787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7303262" y="2427970"/>
              <a:ext cx="216000" cy="2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7997107" y="5363001"/>
            <a:ext cx="486600" cy="583350"/>
            <a:chOff x="7751727" y="2281676"/>
            <a:chExt cx="486600" cy="583350"/>
          </a:xfrm>
        </p:grpSpPr>
        <p:sp>
          <p:nvSpPr>
            <p:cNvPr id="1092" name="Google Shape;1092;p47"/>
            <p:cNvSpPr/>
            <p:nvPr/>
          </p:nvSpPr>
          <p:spPr>
            <a:xfrm>
              <a:off x="7751727" y="260702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7980327" y="2281676"/>
              <a:ext cx="258000" cy="258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4" name="Google Shape;1094;p47"/>
          <p:cNvSpPr/>
          <p:nvPr/>
        </p:nvSpPr>
        <p:spPr>
          <a:xfrm>
            <a:off x="1318323" y="5141241"/>
            <a:ext cx="222000" cy="222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5" name="Google Shape;1095;p47"/>
          <p:cNvSpPr/>
          <p:nvPr/>
        </p:nvSpPr>
        <p:spPr>
          <a:xfrm>
            <a:off x="8177576" y="5640454"/>
            <a:ext cx="306000" cy="306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6" name="Google Shape;1096;p47"/>
          <p:cNvSpPr txBox="1">
            <a:spLocks noGrp="1"/>
          </p:cNvSpPr>
          <p:nvPr>
            <p:ph type="subTitle" idx="9"/>
          </p:nvPr>
        </p:nvSpPr>
        <p:spPr>
          <a:xfrm>
            <a:off x="6390906" y="6316950"/>
            <a:ext cx="22866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PROPOSAL</a:t>
            </a:r>
            <a:endParaRPr lang="en-GB"/>
          </a:p>
        </p:txBody>
      </p:sp>
      <p:sp>
        <p:nvSpPr>
          <p:cNvPr id="2" name="Google Shape;1097;p47"/>
          <p:cNvSpPr txBox="1">
            <a:spLocks noGrp="1"/>
          </p:cNvSpPr>
          <p:nvPr/>
        </p:nvSpPr>
        <p:spPr>
          <a:xfrm>
            <a:off x="1441450" y="1393190"/>
            <a:ext cx="7042150" cy="572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Condensed" panose="02000000000000000000"/>
              <a:buNone/>
              <a:defRPr sz="3500" b="1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  Software  </a:t>
            </a:r>
            <a:r>
              <a:rPr lang="en-GB"/>
              <a:t>R</a:t>
            </a:r>
            <a:r>
              <a:rPr lang="en-US" altLang="en-GB"/>
              <a:t>equirements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mall Business Web Site 4:3 Project Proposal by Slidesgo">
  <a:themeElements>
    <a:clrScheme name="Simple Light">
      <a:dk1>
        <a:srgbClr val="200E74"/>
      </a:dk1>
      <a:lt1>
        <a:srgbClr val="01539D"/>
      </a:lt1>
      <a:dk2>
        <a:srgbClr val="5C5C61"/>
      </a:dk2>
      <a:lt2>
        <a:srgbClr val="FFFFFF"/>
      </a:lt2>
      <a:accent1>
        <a:srgbClr val="5C3DA4"/>
      </a:accent1>
      <a:accent2>
        <a:srgbClr val="B24EBE"/>
      </a:accent2>
      <a:accent3>
        <a:srgbClr val="84B9FF"/>
      </a:accent3>
      <a:accent4>
        <a:srgbClr val="9A9AA0"/>
      </a:accent4>
      <a:accent5>
        <a:srgbClr val="ECECEC"/>
      </a:accent5>
      <a:accent6>
        <a:srgbClr val="DBDBDB"/>
      </a:accent6>
      <a:hlink>
        <a:srgbClr val="5C5C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WPS Presentation</Application>
  <PresentationFormat>On-screen Show (4:3)</PresentationFormat>
  <Paragraphs>250</Paragraphs>
  <Slides>18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5" baseType="lpstr">
      <vt:lpstr>Arial</vt:lpstr>
      <vt:lpstr>SimSun</vt:lpstr>
      <vt:lpstr>Wingdings</vt:lpstr>
      <vt:lpstr>Arial</vt:lpstr>
      <vt:lpstr>Roboto Condensed</vt:lpstr>
      <vt:lpstr>Roboto</vt:lpstr>
      <vt:lpstr>Bebas Neue</vt:lpstr>
      <vt:lpstr>Anaheim</vt:lpstr>
      <vt:lpstr>AdorshoLipi</vt:lpstr>
      <vt:lpstr>Microsoft YaHei</vt:lpstr>
      <vt:lpstr>Arial Unicode MS</vt:lpstr>
      <vt:lpstr>BatangChe</vt:lpstr>
      <vt:lpstr>Wingdings</vt:lpstr>
      <vt:lpstr>Adobe Devanagari</vt:lpstr>
      <vt:lpstr>Rockwell Extra Bold</vt:lpstr>
      <vt:lpstr>Rockwell</vt:lpstr>
      <vt:lpstr>Ravie</vt:lpstr>
      <vt:lpstr>Pristina</vt:lpstr>
      <vt:lpstr>Sans Serif Collection</vt:lpstr>
      <vt:lpstr>Segoe Print</vt:lpstr>
      <vt:lpstr>Segoe UI</vt:lpstr>
      <vt:lpstr>Segoe UI Black</vt:lpstr>
      <vt:lpstr>Segoe UI Emoji</vt:lpstr>
      <vt:lpstr>Segoe UI Historic</vt:lpstr>
      <vt:lpstr>Segoe UI Light</vt:lpstr>
      <vt:lpstr>Segoe UI Semibold</vt:lpstr>
      <vt:lpstr>Small Business Web Site 4:3 Project Proposal by Slidesgo</vt:lpstr>
      <vt:lpstr>International Islamic University Chittagong</vt:lpstr>
      <vt:lpstr>PREPARED BY</vt:lpstr>
      <vt:lpstr>A project Proposal  On  E-Commerce  Web  Application</vt:lpstr>
      <vt:lpstr>Intruduction</vt:lpstr>
      <vt:lpstr>PowerPoint 演示文稿</vt:lpstr>
      <vt:lpstr>Project  objective</vt:lpstr>
      <vt:lpstr>Specific Objectives</vt:lpstr>
      <vt:lpstr>Requirements </vt:lpstr>
      <vt:lpstr>Hardware Requirements</vt:lpstr>
      <vt:lpstr>PROBLEM STATEMENT </vt:lpstr>
      <vt:lpstr>PROBLEM STATEMENT</vt:lpstr>
      <vt:lpstr>   Future Scope</vt:lpstr>
      <vt:lpstr>Feature Based Outcome</vt:lpstr>
      <vt:lpstr>SNEAK PEEK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Islamic University Chittagong</dc:title>
  <dc:creator/>
  <cp:lastModifiedBy>Alamgir Hossain</cp:lastModifiedBy>
  <cp:revision>13</cp:revision>
  <dcterms:created xsi:type="dcterms:W3CDTF">2022-10-14T18:08:00Z</dcterms:created>
  <dcterms:modified xsi:type="dcterms:W3CDTF">2022-11-29T04:28:49Z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31C7EADFFBB041738A8AA4ED596C25A1</vt:lpwstr>
  </property>
  <property fmtid="{D5CDD505-2E9C-101B-9397-08002B2CF9AE}" pid="3" name="KSOProductBuildVer">
    <vt:lpwstr>1033-11.2.0.11417</vt:lpwstr>
  </property>
</Properties>
</file>